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embeddedFontLst>
    <p:embeddedFont>
      <p:font typeface="Lobster"/>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7" Type="http://schemas.openxmlformats.org/officeDocument/2006/relationships/font" Target="fonts/Lobster-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0615058d2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0615058d2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0615058d2e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615058d2e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615058d2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615058d2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0615058d2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0615058d2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0615058d2e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0615058d2e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0615058d2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0615058d2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0615058d2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0615058d2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0615058d2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10615058d2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0615058d2e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0615058d2e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0615058d2e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0615058d2e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0615058d2e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0615058d2e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0615058d2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0615058d2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0615058d2e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0615058d2e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0615058d2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0615058d2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0615058d2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0615058d2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0615058d2e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0615058d2e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0615058d2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0615058d2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0615058d2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10615058d2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0615058d2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0615058d2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0615058d2e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0615058d2e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14:flip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1" Type="http://schemas.openxmlformats.org/officeDocument/2006/relationships/hyperlink" Target="https://www.definitions.net/definition/storms" TargetMode="External"/><Relationship Id="rId10" Type="http://schemas.openxmlformats.org/officeDocument/2006/relationships/hyperlink" Target="https://www.definitions.net/definition/thine" TargetMode="External"/><Relationship Id="rId13" Type="http://schemas.openxmlformats.org/officeDocument/2006/relationships/hyperlink" Target="https://www.definitions.net/definition/Future" TargetMode="External"/><Relationship Id="rId12" Type="http://schemas.openxmlformats.org/officeDocument/2006/relationships/hyperlink" Target="https://www.definitions.net/definition/Present" TargetMode="External"/><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jpg"/><Relationship Id="rId4" Type="http://schemas.openxmlformats.org/officeDocument/2006/relationships/hyperlink" Target="https://www.definitions.net/definition/Hours" TargetMode="External"/><Relationship Id="rId9" Type="http://schemas.openxmlformats.org/officeDocument/2006/relationships/hyperlink" Target="https://www.definitions.net/definition/guide" TargetMode="External"/><Relationship Id="rId14" Type="http://schemas.openxmlformats.org/officeDocument/2006/relationships/hyperlink" Target="https://www.definitions.net/definition/sweet" TargetMode="External"/><Relationship Id="rId5" Type="http://schemas.openxmlformats.org/officeDocument/2006/relationships/hyperlink" Target="https://www.definitions.net/definition/brightly" TargetMode="External"/><Relationship Id="rId6" Type="http://schemas.openxmlformats.org/officeDocument/2006/relationships/hyperlink" Target="https://www.definitions.net/definition/cloud" TargetMode="External"/><Relationship Id="rId7" Type="http://schemas.openxmlformats.org/officeDocument/2006/relationships/hyperlink" Target="https://www.definitions.net/definition/should" TargetMode="External"/><Relationship Id="rId8" Type="http://schemas.openxmlformats.org/officeDocument/2006/relationships/hyperlink" Target="https://www.definitions.net/definition/grace"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45325" y="630875"/>
            <a:ext cx="8554800" cy="863700"/>
          </a:xfrm>
          <a:prstGeom prst="rect">
            <a:avLst/>
          </a:prstGeom>
          <a:gradFill>
            <a:gsLst>
              <a:gs pos="0">
                <a:srgbClr val="FFFFFF"/>
              </a:gs>
              <a:gs pos="100000">
                <a:srgbClr val="B3B3B3"/>
              </a:gs>
            </a:gsLst>
            <a:path path="circle">
              <a:fillToRect b="50%" l="50%" r="50%" t="50%"/>
            </a:path>
            <a:tileRect/>
          </a:gradFill>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GB"/>
              <a:t>Random thoughts I’ve had</a:t>
            </a:r>
            <a:endParaRPr b="1"/>
          </a:p>
        </p:txBody>
      </p:sp>
      <p:sp>
        <p:nvSpPr>
          <p:cNvPr id="55" name="Google Shape;55;p13"/>
          <p:cNvSpPr txBox="1"/>
          <p:nvPr>
            <p:ph idx="1" type="subTitle"/>
          </p:nvPr>
        </p:nvSpPr>
        <p:spPr>
          <a:xfrm>
            <a:off x="479800" y="33552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t>My brain sometimes has those</a:t>
            </a:r>
            <a:endParaRPr/>
          </a:p>
        </p:txBody>
      </p:sp>
      <p:sp>
        <p:nvSpPr>
          <p:cNvPr id="56" name="Google Shape;56;p13"/>
          <p:cNvSpPr txBox="1"/>
          <p:nvPr/>
        </p:nvSpPr>
        <p:spPr>
          <a:xfrm>
            <a:off x="6891725" y="4564150"/>
            <a:ext cx="48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Luplup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latin typeface="Lobster"/>
                <a:ea typeface="Lobster"/>
                <a:cs typeface="Lobster"/>
                <a:sym typeface="Lobster"/>
              </a:rPr>
              <a:t>What I learned from Strahd</a:t>
            </a:r>
            <a:endParaRPr>
              <a:solidFill>
                <a:schemeClr val="lt1"/>
              </a:solidFill>
              <a:latin typeface="Lobster"/>
              <a:ea typeface="Lobster"/>
              <a:cs typeface="Lobster"/>
              <a:sym typeface="Lobster"/>
            </a:endParaRPr>
          </a:p>
        </p:txBody>
      </p:sp>
      <p:sp>
        <p:nvSpPr>
          <p:cNvPr id="109" name="Google Shape;109;p22"/>
          <p:cNvSpPr txBox="1"/>
          <p:nvPr>
            <p:ph idx="1" type="body"/>
          </p:nvPr>
        </p:nvSpPr>
        <p:spPr>
          <a:xfrm>
            <a:off x="311700" y="1446100"/>
            <a:ext cx="8286000" cy="2907300"/>
          </a:xfrm>
          <a:prstGeom prst="rect">
            <a:avLst/>
          </a:prstGeom>
          <a:noFill/>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When speaking, it is important to not confuse your opinion, with fact</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Do not confuse your </a:t>
            </a:r>
            <a:r>
              <a:rPr lang="en-GB">
                <a:solidFill>
                  <a:schemeClr val="lt1"/>
                </a:solidFill>
              </a:rPr>
              <a:t>preference,</a:t>
            </a:r>
            <a:r>
              <a:rPr lang="en-GB">
                <a:solidFill>
                  <a:schemeClr val="lt1"/>
                </a:solidFill>
              </a:rPr>
              <a:t> for one thing being better than another.</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Objective truth is hard to come by. Don’t think you hold it, </a:t>
            </a:r>
            <a:r>
              <a:rPr lang="en-GB">
                <a:solidFill>
                  <a:schemeClr val="lt1"/>
                </a:solidFill>
              </a:rPr>
              <a:t>merely</a:t>
            </a:r>
            <a:r>
              <a:rPr lang="en-GB">
                <a:solidFill>
                  <a:schemeClr val="lt1"/>
                </a:solidFill>
              </a:rPr>
              <a:t> speak of what you </a:t>
            </a:r>
            <a:r>
              <a:rPr lang="en-GB">
                <a:solidFill>
                  <a:schemeClr val="lt1"/>
                </a:solidFill>
              </a:rPr>
              <a:t>believe</a:t>
            </a:r>
            <a:r>
              <a:rPr lang="en-GB">
                <a:solidFill>
                  <a:schemeClr val="lt1"/>
                </a:solidFill>
              </a:rPr>
              <a:t> and be ready to be proved wrong.</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Always be open to what others have to say</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When talking to someone, do your best to understand them and put yourself in their shoes.</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This teaches being humble.</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Treat others with the way they deserve, kindness and respect</a:t>
            </a:r>
            <a:endParaRPr>
              <a:solidFill>
                <a:schemeClr val="lt1"/>
              </a:solidFill>
            </a:endParaRPr>
          </a:p>
          <a:p>
            <a:pPr indent="-317500" lvl="1" marL="914400" rtl="0" algn="l">
              <a:spcBef>
                <a:spcPts val="0"/>
              </a:spcBef>
              <a:spcAft>
                <a:spcPts val="0"/>
              </a:spcAft>
              <a:buClr>
                <a:schemeClr val="lt1"/>
              </a:buClr>
              <a:buSzPts val="1400"/>
              <a:buChar char="○"/>
            </a:pPr>
            <a:r>
              <a:rPr lang="en-GB">
                <a:solidFill>
                  <a:schemeClr val="lt1"/>
                </a:solidFill>
              </a:rPr>
              <a:t>If you deem them not worthy, try to help them improve, and do not judge them in your heart.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3"/>
          <p:cNvSpPr txBox="1"/>
          <p:nvPr/>
        </p:nvSpPr>
        <p:spPr>
          <a:xfrm>
            <a:off x="411950" y="4916700"/>
            <a:ext cx="8698200" cy="226800"/>
          </a:xfrm>
          <a:prstGeom prst="rect">
            <a:avLst/>
          </a:prstGeom>
          <a:noFill/>
          <a:ln>
            <a:noFill/>
          </a:ln>
        </p:spPr>
        <p:txBody>
          <a:bodyPr anchorCtr="0" anchor="t" bIns="91425" lIns="91425" spcFirstLastPara="1" rIns="91425" wrap="square" tIns="91425">
            <a:noAutofit/>
          </a:bodyPr>
          <a:lstStyle/>
          <a:p>
            <a:pPr indent="0" lvl="0" marL="190500" rtl="0" algn="l">
              <a:lnSpc>
                <a:spcPct val="115000"/>
              </a:lnSpc>
              <a:spcBef>
                <a:spcPts val="0"/>
              </a:spcBef>
              <a:spcAft>
                <a:spcPts val="1200"/>
              </a:spcAft>
              <a:buClr>
                <a:schemeClr val="dk1"/>
              </a:buClr>
              <a:buSzPts val="440"/>
              <a:buFont typeface="Arial"/>
              <a:buNone/>
            </a:pPr>
            <a:r>
              <a:rPr i="1" lang="en-GB" sz="780">
                <a:solidFill>
                  <a:schemeClr val="dk1"/>
                </a:solidFill>
                <a:latin typeface="Comic Sans MS"/>
                <a:ea typeface="Comic Sans MS"/>
                <a:cs typeface="Comic Sans MS"/>
                <a:sym typeface="Comic Sans MS"/>
              </a:rPr>
              <a:t>Whenever you are about to find fault with someone, ask yourself the following question: What fault of mine most nearly resembles the one I am about to criticize?</a:t>
            </a:r>
            <a:endParaRPr sz="620">
              <a:latin typeface="Comic Sans MS"/>
              <a:ea typeface="Comic Sans MS"/>
              <a:cs typeface="Comic Sans MS"/>
              <a:sym typeface="Comic Sans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 name="Shape 118"/>
        <p:cNvGrpSpPr/>
        <p:nvPr/>
      </p:nvGrpSpPr>
      <p:grpSpPr>
        <a:xfrm>
          <a:off x="0" y="0"/>
          <a:ext cx="0" cy="0"/>
          <a:chOff x="0" y="0"/>
          <a:chExt cx="0" cy="0"/>
        </a:xfrm>
      </p:grpSpPr>
      <p:sp>
        <p:nvSpPr>
          <p:cNvPr id="119" name="Google Shape;119;p24"/>
          <p:cNvSpPr txBox="1"/>
          <p:nvPr>
            <p:ph idx="1" type="body"/>
          </p:nvPr>
        </p:nvSpPr>
        <p:spPr>
          <a:xfrm>
            <a:off x="202450" y="1219750"/>
            <a:ext cx="3663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solidFill>
                  <a:schemeClr val="dk1"/>
                </a:solidFill>
              </a:rPr>
              <a:t>A reminder of the inevitability of death.</a:t>
            </a:r>
            <a:br>
              <a:rPr lang="en-GB" sz="1400">
                <a:solidFill>
                  <a:schemeClr val="dk1"/>
                </a:solidFill>
              </a:rPr>
            </a:br>
            <a:r>
              <a:rPr lang="en-GB" sz="1400">
                <a:solidFill>
                  <a:schemeClr val="dk1"/>
                </a:solidFill>
              </a:rPr>
              <a:t>All of life is but a passing dream, to be enjoyed for sure. But one day, all will wake and be no more. Thus we must </a:t>
            </a:r>
            <a:br>
              <a:rPr lang="en-GB" sz="1400">
                <a:solidFill>
                  <a:schemeClr val="dk1"/>
                </a:solidFill>
              </a:rPr>
            </a:br>
            <a:r>
              <a:rPr lang="en-GB" sz="1400">
                <a:solidFill>
                  <a:schemeClr val="dk1"/>
                </a:solidFill>
              </a:rPr>
              <a:t>Accept it, for it will come</a:t>
            </a:r>
            <a:br>
              <a:rPr lang="en-GB" sz="1400">
                <a:solidFill>
                  <a:schemeClr val="dk1"/>
                </a:solidFill>
              </a:rPr>
            </a:br>
            <a:r>
              <a:rPr lang="en-GB" sz="1400">
                <a:solidFill>
                  <a:schemeClr val="dk1"/>
                </a:solidFill>
              </a:rPr>
              <a:t>Now or later.</a:t>
            </a:r>
            <a:br>
              <a:rPr lang="en-GB" sz="1400">
                <a:solidFill>
                  <a:schemeClr val="dk1"/>
                </a:solidFill>
              </a:rPr>
            </a:br>
            <a:r>
              <a:rPr lang="en-GB" sz="1400">
                <a:solidFill>
                  <a:schemeClr val="dk1"/>
                </a:solidFill>
              </a:rPr>
              <a:t>Do not fear,</a:t>
            </a:r>
            <a:br>
              <a:rPr lang="en-GB" sz="1400">
                <a:solidFill>
                  <a:schemeClr val="dk1"/>
                </a:solidFill>
              </a:rPr>
            </a:br>
            <a:r>
              <a:rPr lang="en-GB" sz="1400">
                <a:solidFill>
                  <a:schemeClr val="dk1"/>
                </a:solidFill>
              </a:rPr>
              <a:t>Nor seek.</a:t>
            </a:r>
            <a:br>
              <a:rPr lang="en-GB" sz="1400">
                <a:solidFill>
                  <a:schemeClr val="dk1"/>
                </a:solidFill>
              </a:rPr>
            </a:br>
            <a:r>
              <a:rPr lang="en-GB" sz="1400">
                <a:solidFill>
                  <a:schemeClr val="dk1"/>
                </a:solidFill>
              </a:rPr>
              <a:t>It will come</a:t>
            </a:r>
            <a:br>
              <a:rPr lang="en-GB" sz="1400">
                <a:solidFill>
                  <a:schemeClr val="dk1"/>
                </a:solidFill>
              </a:rPr>
            </a:br>
            <a:r>
              <a:rPr lang="en-GB" sz="1400">
                <a:solidFill>
                  <a:schemeClr val="dk1"/>
                </a:solidFill>
              </a:rPr>
              <a:t>anyway.</a:t>
            </a:r>
            <a:endParaRPr sz="1400">
              <a:solidFill>
                <a:schemeClr val="dk1"/>
              </a:solidFill>
            </a:endParaRPr>
          </a:p>
        </p:txBody>
      </p:sp>
      <p:sp>
        <p:nvSpPr>
          <p:cNvPr id="120" name="Google Shape;120;p24"/>
          <p:cNvSpPr txBox="1"/>
          <p:nvPr/>
        </p:nvSpPr>
        <p:spPr>
          <a:xfrm>
            <a:off x="834450" y="791125"/>
            <a:ext cx="1909200" cy="7263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0"/>
              </a:spcAft>
              <a:buNone/>
            </a:pPr>
            <a:r>
              <a:rPr i="1" lang="en-GB" sz="1950">
                <a:solidFill>
                  <a:schemeClr val="dk1"/>
                </a:solidFill>
                <a:latin typeface="Georgia"/>
                <a:ea typeface="Georgia"/>
                <a:cs typeface="Georgia"/>
                <a:sym typeface="Georgia"/>
              </a:rPr>
              <a:t>Memento mori</a:t>
            </a:r>
            <a:endParaRPr i="1" sz="1950">
              <a:solidFill>
                <a:schemeClr val="dk1"/>
              </a:solidFill>
              <a:latin typeface="Georgia"/>
              <a:ea typeface="Georgia"/>
              <a:cs typeface="Georgia"/>
              <a:sym typeface="Georgia"/>
            </a:endParaRPr>
          </a:p>
          <a:p>
            <a:pPr indent="0" lvl="0" marL="0" rtl="0" algn="l">
              <a:lnSpc>
                <a:spcPct val="115000"/>
              </a:lnSpc>
              <a:spcBef>
                <a:spcPts val="600"/>
              </a:spcBef>
              <a:spcAft>
                <a:spcPts val="0"/>
              </a:spcAft>
              <a:buNone/>
            </a:pPr>
            <a:r>
              <a:t/>
            </a:r>
            <a:endParaRPr i="1" sz="100">
              <a:solidFill>
                <a:schemeClr val="dk1"/>
              </a:solidFill>
            </a:endParaRPr>
          </a:p>
          <a:p>
            <a:pPr indent="0" lvl="0" marL="0" rtl="0" algn="l">
              <a:spcBef>
                <a:spcPts val="0"/>
              </a:spcBef>
              <a:spcAft>
                <a:spcPts val="0"/>
              </a:spcAft>
              <a:buNone/>
            </a:pPr>
            <a:r>
              <a:t/>
            </a:r>
            <a:endParaRPr sz="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4" name="Shape 124"/>
        <p:cNvGrpSpPr/>
        <p:nvPr/>
      </p:nvGrpSpPr>
      <p:grpSpPr>
        <a:xfrm>
          <a:off x="0" y="0"/>
          <a:ext cx="0" cy="0"/>
          <a:chOff x="0" y="0"/>
          <a:chExt cx="0" cy="0"/>
        </a:xfrm>
      </p:grpSpPr>
      <p:sp>
        <p:nvSpPr>
          <p:cNvPr id="125" name="Google Shape;125;p25"/>
          <p:cNvSpPr txBox="1"/>
          <p:nvPr/>
        </p:nvSpPr>
        <p:spPr>
          <a:xfrm>
            <a:off x="3832500" y="1135175"/>
            <a:ext cx="4244400" cy="281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900">
                <a:solidFill>
                  <a:schemeClr val="lt1"/>
                </a:solidFill>
              </a:rPr>
              <a:t>To be ready to accept death as an eventuality, one must be ready to accept it as a certainty. To accept it as a certainty one </a:t>
            </a:r>
            <a:r>
              <a:rPr lang="en-GB" sz="1900">
                <a:solidFill>
                  <a:schemeClr val="lt1"/>
                </a:solidFill>
              </a:rPr>
              <a:t>must</a:t>
            </a:r>
            <a:r>
              <a:rPr lang="en-GB" sz="1900">
                <a:solidFill>
                  <a:schemeClr val="lt1"/>
                </a:solidFill>
              </a:rPr>
              <a:t> </a:t>
            </a:r>
            <a:r>
              <a:rPr lang="en-GB" sz="1900">
                <a:solidFill>
                  <a:schemeClr val="lt1"/>
                </a:solidFill>
              </a:rPr>
              <a:t>accept</a:t>
            </a:r>
            <a:r>
              <a:rPr lang="en-GB" sz="1900">
                <a:solidFill>
                  <a:schemeClr val="lt1"/>
                </a:solidFill>
              </a:rPr>
              <a:t> it not only in the future but inevitable present.</a:t>
            </a:r>
            <a:endParaRPr sz="1900">
              <a:solidFill>
                <a:schemeClr val="lt1"/>
              </a:solidFill>
            </a:endParaRPr>
          </a:p>
          <a:p>
            <a:pPr indent="0" lvl="0" marL="0" rtl="0" algn="l">
              <a:spcBef>
                <a:spcPts val="0"/>
              </a:spcBef>
              <a:spcAft>
                <a:spcPts val="0"/>
              </a:spcAft>
              <a:buNone/>
            </a:pPr>
            <a:r>
              <a:rPr lang="en-GB" sz="1900">
                <a:solidFill>
                  <a:schemeClr val="lt1"/>
                </a:solidFill>
              </a:rPr>
              <a:t>To not fear death, one has to always be ready to greet it as an old friend. </a:t>
            </a:r>
            <a:br>
              <a:rPr lang="en-GB" sz="1900">
                <a:solidFill>
                  <a:schemeClr val="lt1"/>
                </a:solidFill>
              </a:rPr>
            </a:br>
            <a:r>
              <a:rPr lang="en-GB" sz="1900">
                <a:solidFill>
                  <a:schemeClr val="lt1"/>
                </a:solidFill>
              </a:rPr>
              <a:t>To remember death, </a:t>
            </a:r>
            <a:endParaRPr sz="1900">
              <a:solidFill>
                <a:schemeClr val="lt1"/>
              </a:solidFill>
            </a:endParaRPr>
          </a:p>
          <a:p>
            <a:pPr indent="457200" lvl="0" marL="914400" rtl="0" algn="l">
              <a:spcBef>
                <a:spcPts val="0"/>
              </a:spcBef>
              <a:spcAft>
                <a:spcPts val="0"/>
              </a:spcAft>
              <a:buNone/>
            </a:pPr>
            <a:r>
              <a:rPr lang="en-GB" sz="1900">
                <a:solidFill>
                  <a:schemeClr val="lt1"/>
                </a:solidFill>
              </a:rPr>
              <a:t>memento mori.</a:t>
            </a:r>
            <a:endParaRPr sz="19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9" name="Shape 129"/>
        <p:cNvGrpSpPr/>
        <p:nvPr/>
      </p:nvGrpSpPr>
      <p:grpSpPr>
        <a:xfrm>
          <a:off x="0" y="0"/>
          <a:ext cx="0" cy="0"/>
          <a:chOff x="0" y="0"/>
          <a:chExt cx="0" cy="0"/>
        </a:xfrm>
      </p:grpSpPr>
      <p:sp>
        <p:nvSpPr>
          <p:cNvPr id="130" name="Google Shape;130;p26"/>
          <p:cNvSpPr txBox="1"/>
          <p:nvPr>
            <p:ph type="title"/>
          </p:nvPr>
        </p:nvSpPr>
        <p:spPr>
          <a:xfrm>
            <a:off x="256600" y="40900"/>
            <a:ext cx="8520600" cy="572700"/>
          </a:xfrm>
          <a:prstGeom prst="rect">
            <a:avLst/>
          </a:prstGeom>
        </p:spPr>
        <p:txBody>
          <a:bodyPr anchorCtr="0" anchor="t" bIns="91425" lIns="91425" spcFirstLastPara="1" rIns="91425" wrap="square" tIns="91425">
            <a:normAutofit fontScale="90000"/>
          </a:bodyPr>
          <a:lstStyle/>
          <a:p>
            <a:pPr indent="0" lvl="0" marL="190500" rtl="0" algn="l">
              <a:lnSpc>
                <a:spcPct val="115000"/>
              </a:lnSpc>
              <a:spcBef>
                <a:spcPts val="0"/>
              </a:spcBef>
              <a:spcAft>
                <a:spcPts val="0"/>
              </a:spcAft>
              <a:buClr>
                <a:schemeClr val="dk1"/>
              </a:buClr>
              <a:buSzPct val="61111"/>
              <a:buFont typeface="Arial"/>
              <a:buNone/>
            </a:pPr>
            <a:r>
              <a:rPr i="1" lang="en-GB" sz="1800">
                <a:latin typeface="Times New Roman"/>
                <a:ea typeface="Times New Roman"/>
                <a:cs typeface="Times New Roman"/>
                <a:sym typeface="Times New Roman"/>
              </a:rPr>
              <a:t>Garfield’s views on lasagne</a:t>
            </a:r>
            <a:endParaRPr i="1" sz="18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131" name="Google Shape;131;p26"/>
          <p:cNvSpPr/>
          <p:nvPr/>
        </p:nvSpPr>
        <p:spPr>
          <a:xfrm flipH="1">
            <a:off x="357550" y="477425"/>
            <a:ext cx="3471900" cy="1926900"/>
          </a:xfrm>
          <a:prstGeom prst="wedgeEllipseCallout">
            <a:avLst>
              <a:gd fmla="val -49362" name="adj1"/>
              <a:gd fmla="val 50431"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190500" rtl="0" algn="l">
              <a:lnSpc>
                <a:spcPct val="115000"/>
              </a:lnSpc>
              <a:spcBef>
                <a:spcPts val="0"/>
              </a:spcBef>
              <a:spcAft>
                <a:spcPts val="1200"/>
              </a:spcAft>
              <a:buClr>
                <a:schemeClr val="dk1"/>
              </a:buClr>
              <a:buSzPts val="1100"/>
              <a:buFont typeface="Arial"/>
              <a:buNone/>
            </a:pPr>
            <a:r>
              <a:rPr lang="en-GB" sz="1200">
                <a:solidFill>
                  <a:srgbClr val="181818"/>
                </a:solidFill>
                <a:highlight>
                  <a:srgbClr val="FFFFFF"/>
                </a:highlight>
                <a:latin typeface="Comic Sans MS"/>
                <a:ea typeface="Comic Sans MS"/>
                <a:cs typeface="Comic Sans MS"/>
                <a:sym typeface="Comic Sans MS"/>
              </a:rPr>
              <a:t>If you are distressed by anything external, the pain is not due to the thing itself, but to your estimate of it; and this you have the power to revoke at any moment</a:t>
            </a:r>
            <a:endParaRPr sz="1200">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5" name="Shape 135"/>
        <p:cNvGrpSpPr/>
        <p:nvPr/>
      </p:nvGrpSpPr>
      <p:grpSpPr>
        <a:xfrm>
          <a:off x="0" y="0"/>
          <a:ext cx="0" cy="0"/>
          <a:chOff x="0" y="0"/>
          <a:chExt cx="0" cy="0"/>
        </a:xfrm>
      </p:grpSpPr>
      <p:sp>
        <p:nvSpPr>
          <p:cNvPr id="136" name="Google Shape;136;p27"/>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Life is often full of suffering</a:t>
            </a:r>
            <a:endParaRPr/>
          </a:p>
        </p:txBody>
      </p:sp>
      <p:sp>
        <p:nvSpPr>
          <p:cNvPr id="137" name="Google Shape;137;p27"/>
          <p:cNvSpPr txBox="1"/>
          <p:nvPr>
            <p:ph idx="1" type="body"/>
          </p:nvPr>
        </p:nvSpPr>
        <p:spPr>
          <a:xfrm>
            <a:off x="143600" y="4471700"/>
            <a:ext cx="8361600" cy="1097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Only by facing it head on with a straight back can we take it on.</a:t>
            </a:r>
            <a:br>
              <a:rPr lang="en-GB">
                <a:solidFill>
                  <a:schemeClr val="dk1"/>
                </a:solidFill>
              </a:rPr>
            </a:br>
            <a:r>
              <a:rPr lang="en-GB">
                <a:solidFill>
                  <a:schemeClr val="dk1"/>
                </a:solidFill>
              </a:rPr>
              <a:t>If one chooses to fight the harder battle, one will grow to match it.</a:t>
            </a:r>
            <a:endParaRPr>
              <a:solidFill>
                <a:schemeClr val="dk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8"/>
          <p:cNvSpPr txBox="1"/>
          <p:nvPr>
            <p:ph idx="1" type="body"/>
          </p:nvPr>
        </p:nvSpPr>
        <p:spPr>
          <a:xfrm>
            <a:off x="84150" y="143950"/>
            <a:ext cx="2916300" cy="1319100"/>
          </a:xfrm>
          <a:prstGeom prst="rect">
            <a:avLst/>
          </a:prstGeom>
          <a:solidFill>
            <a:schemeClr val="lt1"/>
          </a:solidFill>
        </p:spPr>
        <p:txBody>
          <a:bodyPr anchorCtr="0" anchor="t" bIns="91425" lIns="91425" spcFirstLastPara="1" rIns="91425" wrap="square" tIns="91425">
            <a:noAutofit/>
          </a:bodyPr>
          <a:lstStyle/>
          <a:p>
            <a:pPr indent="0" lvl="0" marL="190500" rtl="0" algn="l">
              <a:spcBef>
                <a:spcPts val="0"/>
              </a:spcBef>
              <a:spcAft>
                <a:spcPts val="1200"/>
              </a:spcAft>
              <a:buClr>
                <a:schemeClr val="dk1"/>
              </a:buClr>
              <a:buSzPts val="440"/>
              <a:buFont typeface="Arial"/>
              <a:buNone/>
            </a:pPr>
            <a:r>
              <a:rPr i="1" lang="en-GB" sz="880">
                <a:solidFill>
                  <a:schemeClr val="dk1"/>
                </a:solidFill>
                <a:latin typeface="Comic Sans MS"/>
                <a:ea typeface="Comic Sans MS"/>
                <a:cs typeface="Comic Sans MS"/>
                <a:sym typeface="Comic Sans MS"/>
              </a:rPr>
              <a:t>In the morning when thou risest unwillingly, let this thought be present- I am rising to the work of a human being. Why then am I dissatisfied if I am going to do the things for which I exist and for which I was brought into the world? Or have I been made for this, to lie in the bed-clothes and keep myself warm?</a:t>
            </a:r>
            <a:endParaRPr>
              <a:latin typeface="Comic Sans MS"/>
              <a:ea typeface="Comic Sans MS"/>
              <a:cs typeface="Comic Sans MS"/>
              <a:sym typeface="Comic Sans MS"/>
            </a:endParaRPr>
          </a:p>
        </p:txBody>
      </p:sp>
      <p:sp>
        <p:nvSpPr>
          <p:cNvPr id="143" name="Google Shape;143;p28"/>
          <p:cNvSpPr txBox="1"/>
          <p:nvPr/>
        </p:nvSpPr>
        <p:spPr>
          <a:xfrm>
            <a:off x="6421075" y="328150"/>
            <a:ext cx="2067600" cy="1067400"/>
          </a:xfrm>
          <a:prstGeom prst="rect">
            <a:avLst/>
          </a:prstGeom>
          <a:solidFill>
            <a:schemeClr val="lt1"/>
          </a:solidFill>
          <a:ln>
            <a:noFill/>
          </a:ln>
        </p:spPr>
        <p:txBody>
          <a:bodyPr anchorCtr="0" anchor="t" bIns="91425" lIns="91425" spcFirstLastPara="1" rIns="91425" wrap="square" tIns="91425">
            <a:noAutofit/>
          </a:bodyPr>
          <a:lstStyle/>
          <a:p>
            <a:pPr indent="0" lvl="0" marL="190500" rtl="0" algn="l">
              <a:lnSpc>
                <a:spcPct val="105000"/>
              </a:lnSpc>
              <a:spcBef>
                <a:spcPts val="0"/>
              </a:spcBef>
              <a:spcAft>
                <a:spcPts val="1200"/>
              </a:spcAft>
              <a:buSzPts val="688"/>
              <a:buNone/>
            </a:pPr>
            <a:r>
              <a:rPr i="1" lang="en-GB" sz="662">
                <a:solidFill>
                  <a:schemeClr val="dk1"/>
                </a:solidFill>
                <a:latin typeface="Comic Sans MS"/>
                <a:ea typeface="Comic Sans MS"/>
                <a:cs typeface="Comic Sans MS"/>
                <a:sym typeface="Comic Sans MS"/>
              </a:rPr>
              <a:t>Dost thou exist then to take thy pleasure, and not at all for action or exertion? Dost thou not see the little plants, the little birds, the ants, the spiders, the bees working together to put in order their several parts of the universe? And art thou unwilling to do the work of a human being, and dost thou not make haste to do that which is according to thy nature?</a:t>
            </a:r>
            <a:endParaRPr sz="975">
              <a:latin typeface="Comic Sans MS"/>
              <a:ea typeface="Comic Sans MS"/>
              <a:cs typeface="Comic Sans MS"/>
              <a:sym typeface="Comic Sans MS"/>
            </a:endParaRPr>
          </a:p>
        </p:txBody>
      </p:sp>
      <p:sp>
        <p:nvSpPr>
          <p:cNvPr id="144" name="Google Shape;144;p28"/>
          <p:cNvSpPr txBox="1"/>
          <p:nvPr/>
        </p:nvSpPr>
        <p:spPr>
          <a:xfrm>
            <a:off x="7757375" y="1555375"/>
            <a:ext cx="991800" cy="529500"/>
          </a:xfrm>
          <a:prstGeom prst="rect">
            <a:avLst/>
          </a:prstGeom>
          <a:solidFill>
            <a:schemeClr val="lt1"/>
          </a:solid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lang="en-GB"/>
              <a:t>But it is necessary to take rest also</a:t>
            </a:r>
            <a:endParaRPr/>
          </a:p>
        </p:txBody>
      </p:sp>
      <p:cxnSp>
        <p:nvCxnSpPr>
          <p:cNvPr id="145" name="Google Shape;145;p28"/>
          <p:cNvCxnSpPr/>
          <p:nvPr/>
        </p:nvCxnSpPr>
        <p:spPr>
          <a:xfrm flipH="1" rot="10800000">
            <a:off x="75725" y="1462925"/>
            <a:ext cx="1353300" cy="33600"/>
          </a:xfrm>
          <a:prstGeom prst="straightConnector1">
            <a:avLst/>
          </a:prstGeom>
          <a:noFill/>
          <a:ln cap="flat" cmpd="sng" w="38100">
            <a:solidFill>
              <a:schemeClr val="dk1"/>
            </a:solidFill>
            <a:prstDash val="solid"/>
            <a:round/>
            <a:headEnd len="med" w="med" type="none"/>
            <a:tailEnd len="med" w="med" type="none"/>
          </a:ln>
        </p:spPr>
      </p:cxnSp>
      <p:sp>
        <p:nvSpPr>
          <p:cNvPr id="146" name="Google Shape;146;p28"/>
          <p:cNvSpPr/>
          <p:nvPr/>
        </p:nvSpPr>
        <p:spPr>
          <a:xfrm>
            <a:off x="4378800" y="34175"/>
            <a:ext cx="1470900" cy="2092800"/>
          </a:xfrm>
          <a:prstGeom prst="ellipse">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8"/>
          <p:cNvSpPr txBox="1"/>
          <p:nvPr/>
        </p:nvSpPr>
        <p:spPr>
          <a:xfrm>
            <a:off x="4437600" y="530025"/>
            <a:ext cx="1353300" cy="12270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100">
                <a:solidFill>
                  <a:schemeClr val="dk1"/>
                </a:solidFill>
                <a:latin typeface="Comic Sans MS"/>
                <a:ea typeface="Comic Sans MS"/>
                <a:cs typeface="Comic Sans MS"/>
                <a:sym typeface="Comic Sans MS"/>
              </a:rPr>
              <a:t>But this is more pleasant</a:t>
            </a:r>
            <a:endParaRPr sz="1700">
              <a:latin typeface="Comic Sans MS"/>
              <a:ea typeface="Comic Sans MS"/>
              <a:cs typeface="Comic Sans MS"/>
              <a:sym typeface="Comic Sans M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9"/>
          <p:cNvSpPr txBox="1"/>
          <p:nvPr>
            <p:ph idx="1" type="body"/>
          </p:nvPr>
        </p:nvSpPr>
        <p:spPr>
          <a:xfrm>
            <a:off x="33725" y="1370475"/>
            <a:ext cx="5446200" cy="2529600"/>
          </a:xfrm>
          <a:prstGeom prst="rect">
            <a:avLst/>
          </a:prstGeom>
        </p:spPr>
        <p:txBody>
          <a:bodyPr anchorCtr="0" anchor="t" bIns="91425" lIns="91425" spcFirstLastPara="1" rIns="91425" wrap="square" tIns="91425">
            <a:normAutofit fontScale="70000" lnSpcReduction="20000"/>
          </a:bodyPr>
          <a:lstStyle/>
          <a:p>
            <a:pPr indent="0" lvl="0" marL="190500" rtl="0" algn="l">
              <a:spcBef>
                <a:spcPts val="0"/>
              </a:spcBef>
              <a:spcAft>
                <a:spcPts val="1200"/>
              </a:spcAft>
              <a:buClr>
                <a:schemeClr val="dk1"/>
              </a:buClr>
              <a:buSzPct val="61111"/>
              <a:buFont typeface="Arial"/>
              <a:buNone/>
            </a:pPr>
            <a:r>
              <a:rPr i="1" lang="en-GB">
                <a:solidFill>
                  <a:srgbClr val="FFF2CC"/>
                </a:solidFill>
                <a:latin typeface="Times New Roman"/>
                <a:ea typeface="Times New Roman"/>
                <a:cs typeface="Times New Roman"/>
                <a:sym typeface="Times New Roman"/>
              </a:rPr>
              <a:t>It is necessary: however nature has fixed bounds to this too: she has fixed bounds both to eating and drinking, and yet thou goest beyond these bounds, beyond what is sufficient; yet in thy acts it is not so, but thou stoppest short of what thou canst do. So thou lovest not thyself, for if thou didst, thou wouldst love thy nature and her will. But those who love their several arts exhaust themselves in working at them unwashed and without food; but thou valuest thy own own nature less than the turner values the turning art, or the dancer the dancing art, or the lover of money values his money, or the vainglorious man his little glory. And such men, when they have a violent affection to a thing, choose neither to eat nor to sleep rather than to perfect the things which they care for. But are the acts which concern society more vile in thy eyes and less worthy of thy labour?”</a:t>
            </a:r>
            <a:endParaRPr>
              <a:solidFill>
                <a:srgbClr val="FFF2CC"/>
              </a:solidFill>
            </a:endParaRPr>
          </a:p>
        </p:txBody>
      </p:sp>
      <p:sp>
        <p:nvSpPr>
          <p:cNvPr id="153" name="Google Shape;153;p29"/>
          <p:cNvSpPr txBox="1"/>
          <p:nvPr/>
        </p:nvSpPr>
        <p:spPr>
          <a:xfrm>
            <a:off x="4841050" y="3547225"/>
            <a:ext cx="48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2CC"/>
                </a:solidFill>
              </a:rPr>
              <a:t>Jon Arbuckle - 1978</a:t>
            </a:r>
            <a:endParaRPr>
              <a:solidFill>
                <a:srgbClr val="FFF2CC"/>
              </a:solidFill>
            </a:endParaRPr>
          </a:p>
        </p:txBody>
      </p:sp>
      <p:sp>
        <p:nvSpPr>
          <p:cNvPr id="154" name="Google Shape;154;p29"/>
          <p:cNvSpPr txBox="1"/>
          <p:nvPr/>
        </p:nvSpPr>
        <p:spPr>
          <a:xfrm>
            <a:off x="756500" y="445975"/>
            <a:ext cx="484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t>Lorem ipsum dolor sit amet, consectetur adipiscing elit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p30"/>
          <p:cNvSpPr txBox="1"/>
          <p:nvPr>
            <p:ph type="title"/>
          </p:nvPr>
        </p:nvSpPr>
        <p:spPr>
          <a:xfrm>
            <a:off x="22765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Emotion interlude</a:t>
            </a:r>
            <a:endParaRPr>
              <a:solidFill>
                <a:schemeClr val="lt1"/>
              </a:solidFill>
            </a:endParaRPr>
          </a:p>
        </p:txBody>
      </p:sp>
      <p:sp>
        <p:nvSpPr>
          <p:cNvPr id="160" name="Google Shape;160;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lt1"/>
                </a:solidFill>
              </a:rPr>
              <a:t>Which are you?</a:t>
            </a:r>
            <a:br>
              <a:rPr lang="en-GB">
                <a:solidFill>
                  <a:schemeClr val="lt1"/>
                </a:solidFill>
              </a:rPr>
            </a:br>
            <a:r>
              <a:rPr lang="en-GB">
                <a:solidFill>
                  <a:schemeClr val="lt1"/>
                </a:solidFill>
              </a:rPr>
              <a:t>Why?</a:t>
            </a:r>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31"/>
          <p:cNvSpPr txBox="1"/>
          <p:nvPr>
            <p:ph idx="1" type="body"/>
          </p:nvPr>
        </p:nvSpPr>
        <p:spPr>
          <a:xfrm>
            <a:off x="227025" y="412875"/>
            <a:ext cx="2050800" cy="604500"/>
          </a:xfrm>
          <a:prstGeom prst="rect">
            <a:avLst/>
          </a:prstGeom>
          <a:solidFill>
            <a:schemeClr val="lt1"/>
          </a:solidFill>
        </p:spPr>
        <p:txBody>
          <a:bodyPr anchorCtr="0" anchor="t" bIns="91425" lIns="91425" spcFirstLastPara="1" rIns="91425" wrap="square" tIns="91425">
            <a:noAutofit/>
          </a:bodyPr>
          <a:lstStyle/>
          <a:p>
            <a:pPr indent="0" lvl="0" marL="190500" rtl="0" algn="l">
              <a:lnSpc>
                <a:spcPct val="105000"/>
              </a:lnSpc>
              <a:spcBef>
                <a:spcPts val="0"/>
              </a:spcBef>
              <a:spcAft>
                <a:spcPts val="1200"/>
              </a:spcAft>
              <a:buSzPts val="523"/>
              <a:buNone/>
            </a:pPr>
            <a:r>
              <a:rPr i="1" lang="en-GB" sz="518">
                <a:solidFill>
                  <a:schemeClr val="dk1"/>
                </a:solidFill>
                <a:latin typeface="Comic Sans MS"/>
                <a:ea typeface="Comic Sans MS"/>
                <a:cs typeface="Comic Sans MS"/>
                <a:sym typeface="Comic Sans MS"/>
              </a:rPr>
              <a:t>In the morning when thou risest unwillingly, let this thought be present- I am rising to the work of a human being. Why then am I dissatisfied if I am going to do the things for which I exist and for which I was brought into the world? Or have I been made for this, to lie in the bed-clothes and keep myself warm?</a:t>
            </a:r>
            <a:endParaRPr sz="955"/>
          </a:p>
        </p:txBody>
      </p:sp>
      <p:sp>
        <p:nvSpPr>
          <p:cNvPr id="166" name="Google Shape;166;p31"/>
          <p:cNvSpPr txBox="1"/>
          <p:nvPr>
            <p:ph type="title"/>
          </p:nvPr>
        </p:nvSpPr>
        <p:spPr>
          <a:xfrm>
            <a:off x="0" y="0"/>
            <a:ext cx="4781400" cy="463200"/>
          </a:xfrm>
          <a:prstGeom prst="rect">
            <a:avLst/>
          </a:prstGeom>
          <a:solidFill>
            <a:schemeClr val="lt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allegory of  the Oven</a:t>
            </a:r>
            <a:endParaRPr/>
          </a:p>
        </p:txBody>
      </p:sp>
      <p:sp>
        <p:nvSpPr>
          <p:cNvPr id="167" name="Google Shape;167;p31"/>
          <p:cNvSpPr txBox="1"/>
          <p:nvPr/>
        </p:nvSpPr>
        <p:spPr>
          <a:xfrm>
            <a:off x="336375" y="3979700"/>
            <a:ext cx="2202000" cy="1202700"/>
          </a:xfrm>
          <a:prstGeom prst="rect">
            <a:avLst/>
          </a:prstGeom>
          <a:solidFill>
            <a:schemeClr val="lt1"/>
          </a:solidFill>
          <a:ln>
            <a:noFill/>
          </a:ln>
        </p:spPr>
        <p:txBody>
          <a:bodyPr anchorCtr="0" anchor="t" bIns="91425" lIns="91425" spcFirstLastPara="1" rIns="91425" wrap="square" tIns="91425">
            <a:normAutofit fontScale="55000"/>
          </a:bodyPr>
          <a:lstStyle/>
          <a:p>
            <a:pPr indent="0" lvl="0" marL="0" rtl="0" algn="l">
              <a:spcBef>
                <a:spcPts val="0"/>
              </a:spcBef>
              <a:spcAft>
                <a:spcPts val="0"/>
              </a:spcAft>
              <a:buClr>
                <a:schemeClr val="dk1"/>
              </a:buClr>
              <a:buSzPct val="78571"/>
              <a:buFont typeface="Arial"/>
              <a:buNone/>
            </a:pPr>
            <a:r>
              <a:rPr b="1" lang="en-GB">
                <a:solidFill>
                  <a:schemeClr val="dk1"/>
                </a:solidFill>
              </a:rPr>
              <a:t>Sancta Maria! turn thine eyes -</a:t>
            </a:r>
            <a:endParaRPr b="1">
              <a:solidFill>
                <a:schemeClr val="dk1"/>
              </a:solidFill>
            </a:endParaRPr>
          </a:p>
          <a:p>
            <a:pPr indent="0" lvl="0" marL="0" rtl="0" algn="l">
              <a:spcBef>
                <a:spcPts val="0"/>
              </a:spcBef>
              <a:spcAft>
                <a:spcPts val="0"/>
              </a:spcAft>
              <a:buClr>
                <a:schemeClr val="dk1"/>
              </a:buClr>
              <a:buSzPct val="78571"/>
              <a:buFont typeface="Arial"/>
              <a:buNone/>
            </a:pPr>
            <a:r>
              <a:rPr b="1" lang="en-GB">
                <a:solidFill>
                  <a:schemeClr val="dk1"/>
                </a:solidFill>
              </a:rPr>
              <a:t>Upon the sinner's sacrifice,</a:t>
            </a:r>
            <a:endParaRPr b="1">
              <a:solidFill>
                <a:schemeClr val="dk1"/>
              </a:solidFill>
            </a:endParaRPr>
          </a:p>
          <a:p>
            <a:pPr indent="0" lvl="0" marL="0" rtl="0" algn="l">
              <a:spcBef>
                <a:spcPts val="0"/>
              </a:spcBef>
              <a:spcAft>
                <a:spcPts val="0"/>
              </a:spcAft>
              <a:buClr>
                <a:schemeClr val="dk1"/>
              </a:buClr>
              <a:buSzPct val="78571"/>
              <a:buFont typeface="Arial"/>
              <a:buNone/>
            </a:pPr>
            <a:r>
              <a:rPr b="1" lang="en-GB">
                <a:solidFill>
                  <a:schemeClr val="dk1"/>
                </a:solidFill>
              </a:rPr>
              <a:t>Of fervent prayer and humble love,</a:t>
            </a:r>
            <a:endParaRPr b="1">
              <a:solidFill>
                <a:schemeClr val="dk1"/>
              </a:solidFill>
            </a:endParaRPr>
          </a:p>
          <a:p>
            <a:pPr indent="0" lvl="0" marL="0" rtl="0" algn="l">
              <a:spcBef>
                <a:spcPts val="0"/>
              </a:spcBef>
              <a:spcAft>
                <a:spcPts val="0"/>
              </a:spcAft>
              <a:buClr>
                <a:schemeClr val="dk1"/>
              </a:buClr>
              <a:buSzPct val="78571"/>
              <a:buFont typeface="Arial"/>
              <a:buNone/>
            </a:pPr>
            <a:r>
              <a:rPr b="1" lang="en-GB">
                <a:solidFill>
                  <a:schemeClr val="dk1"/>
                </a:solidFill>
              </a:rPr>
              <a:t>From thy holy throne above.</a:t>
            </a:r>
            <a:endParaRPr b="1">
              <a:solidFill>
                <a:schemeClr val="dk1"/>
              </a:solidFill>
            </a:endParaRPr>
          </a:p>
          <a:p>
            <a:pPr indent="0" lvl="0" marL="0" rtl="0" algn="l">
              <a:spcBef>
                <a:spcPts val="0"/>
              </a:spcBef>
              <a:spcAft>
                <a:spcPts val="0"/>
              </a:spcAft>
              <a:buClr>
                <a:schemeClr val="dk1"/>
              </a:buClr>
              <a:buSzPct val="78571"/>
              <a:buFont typeface="Arial"/>
              <a:buNone/>
            </a:pPr>
            <a:r>
              <a:rPr b="1" lang="en-GB">
                <a:solidFill>
                  <a:schemeClr val="dk1"/>
                </a:solidFill>
              </a:rPr>
              <a:t>At morn - at noon - at twilight dim -</a:t>
            </a:r>
            <a:endParaRPr b="1">
              <a:solidFill>
                <a:schemeClr val="dk1"/>
              </a:solidFill>
            </a:endParaRPr>
          </a:p>
          <a:p>
            <a:pPr indent="0" lvl="0" marL="0" rtl="0" algn="l">
              <a:spcBef>
                <a:spcPts val="0"/>
              </a:spcBef>
              <a:spcAft>
                <a:spcPts val="0"/>
              </a:spcAft>
              <a:buClr>
                <a:schemeClr val="dk1"/>
              </a:buClr>
              <a:buSzPct val="78571"/>
              <a:buFont typeface="Arial"/>
              <a:buNone/>
            </a:pPr>
            <a:r>
              <a:rPr b="1" lang="en-GB">
                <a:solidFill>
                  <a:schemeClr val="dk1"/>
                </a:solidFill>
              </a:rPr>
              <a:t>Maria! thou hast heard my hymn!</a:t>
            </a:r>
            <a:endParaRPr b="1">
              <a:solidFill>
                <a:schemeClr val="dk1"/>
              </a:solidFill>
            </a:endParaRPr>
          </a:p>
          <a:p>
            <a:pPr indent="0" lvl="0" marL="0" rtl="0" algn="l">
              <a:spcBef>
                <a:spcPts val="0"/>
              </a:spcBef>
              <a:spcAft>
                <a:spcPts val="0"/>
              </a:spcAft>
              <a:buClr>
                <a:schemeClr val="dk1"/>
              </a:buClr>
              <a:buSzPct val="78571"/>
              <a:buFont typeface="Arial"/>
              <a:buNone/>
            </a:pPr>
            <a:r>
              <a:rPr b="1" lang="en-GB">
                <a:solidFill>
                  <a:schemeClr val="dk1"/>
                </a:solidFill>
              </a:rPr>
              <a:t>In joy and wo - in good and ill -</a:t>
            </a:r>
            <a:endParaRPr b="1">
              <a:solidFill>
                <a:schemeClr val="dk1"/>
              </a:solidFill>
            </a:endParaRPr>
          </a:p>
          <a:p>
            <a:pPr indent="0" lvl="0" marL="0" rtl="0" algn="l">
              <a:spcBef>
                <a:spcPts val="0"/>
              </a:spcBef>
              <a:spcAft>
                <a:spcPts val="0"/>
              </a:spcAft>
              <a:buNone/>
            </a:pPr>
            <a:r>
              <a:rPr b="1" lang="en-GB">
                <a:solidFill>
                  <a:schemeClr val="dk1"/>
                </a:solidFill>
              </a:rPr>
              <a:t>Mother of God, be with me still!</a:t>
            </a:r>
            <a:endParaRPr b="1">
              <a:solidFill>
                <a:schemeClr val="dk1"/>
              </a:solidFill>
            </a:endParaRPr>
          </a:p>
        </p:txBody>
      </p:sp>
      <p:sp>
        <p:nvSpPr>
          <p:cNvPr id="168" name="Google Shape;168;p31"/>
          <p:cNvSpPr txBox="1"/>
          <p:nvPr/>
        </p:nvSpPr>
        <p:spPr>
          <a:xfrm>
            <a:off x="3412275" y="3904050"/>
            <a:ext cx="2454000" cy="1082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523"/>
              <a:buFont typeface="Arial"/>
              <a:buNone/>
            </a:pPr>
            <a:r>
              <a:rPr b="1" lang="en-GB" sz="1031">
                <a:solidFill>
                  <a:srgbClr val="444444"/>
                </a:solidFill>
                <a:highlight>
                  <a:srgbClr val="FFFFFF"/>
                </a:highlight>
              </a:rPr>
              <a:t>When the </a:t>
            </a:r>
            <a:r>
              <a:rPr b="1" lang="en-GB" sz="1031">
                <a:solidFill>
                  <a:srgbClr val="444444"/>
                </a:solidFill>
                <a:highlight>
                  <a:srgbClr val="FFFFFF"/>
                </a:highlight>
                <a:uFill>
                  <a:noFill/>
                </a:uFill>
                <a:hlinkClick r:id="rId4">
                  <a:extLst>
                    <a:ext uri="{A12FA001-AC4F-418D-AE19-62706E023703}">
                      <ahyp:hlinkClr val="tx"/>
                    </a:ext>
                  </a:extLst>
                </a:hlinkClick>
              </a:rPr>
              <a:t>Hours</a:t>
            </a:r>
            <a:r>
              <a:rPr b="1" lang="en-GB" sz="1031">
                <a:solidFill>
                  <a:srgbClr val="444444"/>
                </a:solidFill>
                <a:highlight>
                  <a:srgbClr val="FFFFFF"/>
                </a:highlight>
              </a:rPr>
              <a:t> flew </a:t>
            </a:r>
            <a:r>
              <a:rPr b="1" lang="en-GB" sz="1031">
                <a:solidFill>
                  <a:srgbClr val="444444"/>
                </a:solidFill>
                <a:highlight>
                  <a:srgbClr val="FFFFFF"/>
                </a:highlight>
                <a:uFill>
                  <a:noFill/>
                </a:uFill>
                <a:hlinkClick r:id="rId5">
                  <a:extLst>
                    <a:ext uri="{A12FA001-AC4F-418D-AE19-62706E023703}">
                      <ahyp:hlinkClr val="tx"/>
                    </a:ext>
                  </a:extLst>
                </a:hlinkClick>
              </a:rPr>
              <a:t>brightly</a:t>
            </a:r>
            <a:r>
              <a:rPr b="1" lang="en-GB" sz="1031">
                <a:solidFill>
                  <a:srgbClr val="444444"/>
                </a:solidFill>
                <a:highlight>
                  <a:srgbClr val="FFFFFF"/>
                </a:highlight>
              </a:rPr>
              <a:t> by,</a:t>
            </a:r>
            <a:endParaRPr b="1" sz="1031">
              <a:solidFill>
                <a:srgbClr val="444444"/>
              </a:solidFill>
              <a:highlight>
                <a:srgbClr val="FFFFFF"/>
              </a:highlight>
            </a:endParaRPr>
          </a:p>
          <a:p>
            <a:pPr indent="0" lvl="0" marL="0" rtl="0" algn="l">
              <a:spcBef>
                <a:spcPts val="0"/>
              </a:spcBef>
              <a:spcAft>
                <a:spcPts val="0"/>
              </a:spcAft>
              <a:buClr>
                <a:schemeClr val="dk1"/>
              </a:buClr>
              <a:buSzPts val="523"/>
              <a:buFont typeface="Arial"/>
              <a:buNone/>
            </a:pPr>
            <a:r>
              <a:rPr b="1" lang="en-GB" sz="1031">
                <a:solidFill>
                  <a:srgbClr val="444444"/>
                </a:solidFill>
                <a:highlight>
                  <a:srgbClr val="FFFFFF"/>
                </a:highlight>
              </a:rPr>
              <a:t>And not a </a:t>
            </a:r>
            <a:r>
              <a:rPr b="1" lang="en-GB" sz="1031">
                <a:solidFill>
                  <a:srgbClr val="444444"/>
                </a:solidFill>
                <a:highlight>
                  <a:srgbClr val="FFFFFF"/>
                </a:highlight>
                <a:uFill>
                  <a:noFill/>
                </a:uFill>
                <a:hlinkClick r:id="rId6">
                  <a:extLst>
                    <a:ext uri="{A12FA001-AC4F-418D-AE19-62706E023703}">
                      <ahyp:hlinkClr val="tx"/>
                    </a:ext>
                  </a:extLst>
                </a:hlinkClick>
              </a:rPr>
              <a:t>cloud</a:t>
            </a:r>
            <a:r>
              <a:rPr b="1" lang="en-GB" sz="1031">
                <a:solidFill>
                  <a:srgbClr val="444444"/>
                </a:solidFill>
                <a:highlight>
                  <a:srgbClr val="FFFFFF"/>
                </a:highlight>
              </a:rPr>
              <a:t> obscured the sky,</a:t>
            </a:r>
            <a:endParaRPr b="1" sz="1031">
              <a:solidFill>
                <a:srgbClr val="444444"/>
              </a:solidFill>
              <a:highlight>
                <a:srgbClr val="FFFFFF"/>
              </a:highlight>
            </a:endParaRPr>
          </a:p>
          <a:p>
            <a:pPr indent="0" lvl="0" marL="0" rtl="0" algn="l">
              <a:spcBef>
                <a:spcPts val="0"/>
              </a:spcBef>
              <a:spcAft>
                <a:spcPts val="0"/>
              </a:spcAft>
              <a:buClr>
                <a:schemeClr val="dk1"/>
              </a:buClr>
              <a:buSzPts val="523"/>
              <a:buFont typeface="Arial"/>
              <a:buNone/>
            </a:pPr>
            <a:r>
              <a:rPr b="1" lang="en-GB" sz="1031">
                <a:solidFill>
                  <a:srgbClr val="444444"/>
                </a:solidFill>
                <a:highlight>
                  <a:srgbClr val="FFFFFF"/>
                </a:highlight>
              </a:rPr>
              <a:t>My soul, lest it </a:t>
            </a:r>
            <a:r>
              <a:rPr b="1" lang="en-GB" sz="1031">
                <a:solidFill>
                  <a:srgbClr val="444444"/>
                </a:solidFill>
                <a:highlight>
                  <a:srgbClr val="FFFFFF"/>
                </a:highlight>
                <a:uFill>
                  <a:noFill/>
                </a:uFill>
                <a:hlinkClick r:id="rId7">
                  <a:extLst>
                    <a:ext uri="{A12FA001-AC4F-418D-AE19-62706E023703}">
                      <ahyp:hlinkClr val="tx"/>
                    </a:ext>
                  </a:extLst>
                </a:hlinkClick>
              </a:rPr>
              <a:t>should</a:t>
            </a:r>
            <a:r>
              <a:rPr b="1" lang="en-GB" sz="1031">
                <a:solidFill>
                  <a:srgbClr val="444444"/>
                </a:solidFill>
                <a:highlight>
                  <a:srgbClr val="FFFFFF"/>
                </a:highlight>
              </a:rPr>
              <a:t> truant be,</a:t>
            </a:r>
            <a:endParaRPr b="1" sz="1031">
              <a:solidFill>
                <a:srgbClr val="444444"/>
              </a:solidFill>
              <a:highlight>
                <a:srgbClr val="FFFFFF"/>
              </a:highlight>
            </a:endParaRPr>
          </a:p>
          <a:p>
            <a:pPr indent="0" lvl="0" marL="0" rtl="0" algn="l">
              <a:spcBef>
                <a:spcPts val="0"/>
              </a:spcBef>
              <a:spcAft>
                <a:spcPts val="0"/>
              </a:spcAft>
              <a:buSzPts val="523"/>
              <a:buNone/>
            </a:pPr>
            <a:r>
              <a:rPr b="1" lang="en-GB" sz="1031">
                <a:solidFill>
                  <a:srgbClr val="444444"/>
                </a:solidFill>
                <a:highlight>
                  <a:srgbClr val="FFFFFF"/>
                </a:highlight>
              </a:rPr>
              <a:t>Thy </a:t>
            </a:r>
            <a:r>
              <a:rPr b="1" lang="en-GB" sz="1031">
                <a:solidFill>
                  <a:srgbClr val="444444"/>
                </a:solidFill>
                <a:highlight>
                  <a:srgbClr val="FFFFFF"/>
                </a:highlight>
                <a:uFill>
                  <a:noFill/>
                </a:uFill>
                <a:hlinkClick r:id="rId8">
                  <a:extLst>
                    <a:ext uri="{A12FA001-AC4F-418D-AE19-62706E023703}">
                      <ahyp:hlinkClr val="tx"/>
                    </a:ext>
                  </a:extLst>
                </a:hlinkClick>
              </a:rPr>
              <a:t>grace</a:t>
            </a:r>
            <a:r>
              <a:rPr b="1" lang="en-GB" sz="1031">
                <a:solidFill>
                  <a:srgbClr val="444444"/>
                </a:solidFill>
                <a:highlight>
                  <a:srgbClr val="FFFFFF"/>
                </a:highlight>
              </a:rPr>
              <a:t> did </a:t>
            </a:r>
            <a:r>
              <a:rPr b="1" lang="en-GB" sz="1031">
                <a:solidFill>
                  <a:srgbClr val="444444"/>
                </a:solidFill>
                <a:highlight>
                  <a:srgbClr val="FFFFFF"/>
                </a:highlight>
                <a:uFill>
                  <a:noFill/>
                </a:uFill>
                <a:hlinkClick r:id="rId9">
                  <a:extLst>
                    <a:ext uri="{A12FA001-AC4F-418D-AE19-62706E023703}">
                      <ahyp:hlinkClr val="tx"/>
                    </a:ext>
                  </a:extLst>
                </a:hlinkClick>
              </a:rPr>
              <a:t>guide</a:t>
            </a:r>
            <a:r>
              <a:rPr b="1" lang="en-GB" sz="1031">
                <a:solidFill>
                  <a:srgbClr val="444444"/>
                </a:solidFill>
                <a:highlight>
                  <a:srgbClr val="FFFFFF"/>
                </a:highlight>
              </a:rPr>
              <a:t> to </a:t>
            </a:r>
            <a:r>
              <a:rPr b="1" lang="en-GB" sz="1031">
                <a:solidFill>
                  <a:srgbClr val="444444"/>
                </a:solidFill>
                <a:highlight>
                  <a:srgbClr val="FFFFFF"/>
                </a:highlight>
                <a:uFill>
                  <a:noFill/>
                </a:uFill>
                <a:hlinkClick r:id="rId10">
                  <a:extLst>
                    <a:ext uri="{A12FA001-AC4F-418D-AE19-62706E023703}">
                      <ahyp:hlinkClr val="tx"/>
                    </a:ext>
                  </a:extLst>
                </a:hlinkClick>
              </a:rPr>
              <a:t>thine</a:t>
            </a:r>
            <a:r>
              <a:rPr b="1" lang="en-GB" sz="1031">
                <a:solidFill>
                  <a:srgbClr val="444444"/>
                </a:solidFill>
                <a:highlight>
                  <a:srgbClr val="FFFFFF"/>
                </a:highlight>
              </a:rPr>
              <a:t> and thee;</a:t>
            </a:r>
            <a:endParaRPr b="1" sz="864"/>
          </a:p>
        </p:txBody>
      </p:sp>
      <p:sp>
        <p:nvSpPr>
          <p:cNvPr id="169" name="Google Shape;169;p31"/>
          <p:cNvSpPr txBox="1"/>
          <p:nvPr/>
        </p:nvSpPr>
        <p:spPr>
          <a:xfrm>
            <a:off x="8261625" y="3854350"/>
            <a:ext cx="747900" cy="4002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0" name="Google Shape;170;p31"/>
          <p:cNvSpPr txBox="1"/>
          <p:nvPr/>
        </p:nvSpPr>
        <p:spPr>
          <a:xfrm>
            <a:off x="6227775" y="4254550"/>
            <a:ext cx="2504400" cy="888900"/>
          </a:xfrm>
          <a:prstGeom prst="rect">
            <a:avLst/>
          </a:prstGeom>
          <a:solidFill>
            <a:schemeClr val="lt1"/>
          </a:solidFill>
          <a:ln>
            <a:noFill/>
          </a:ln>
        </p:spPr>
        <p:txBody>
          <a:bodyPr anchorCtr="0" anchor="t" bIns="91425" lIns="91425" spcFirstLastPara="1" rIns="91425" wrap="square" tIns="91425">
            <a:normAutofit fontScale="62500" lnSpcReduction="20000"/>
          </a:bodyPr>
          <a:lstStyle/>
          <a:p>
            <a:pPr indent="0" lvl="0" marL="0" rtl="0" algn="l">
              <a:spcBef>
                <a:spcPts val="0"/>
              </a:spcBef>
              <a:spcAft>
                <a:spcPts val="0"/>
              </a:spcAft>
              <a:buClr>
                <a:schemeClr val="dk1"/>
              </a:buClr>
              <a:buSzPct val="62857"/>
              <a:buFont typeface="Arial"/>
              <a:buNone/>
            </a:pPr>
            <a:r>
              <a:rPr b="1" lang="en-GB" sz="1750">
                <a:solidFill>
                  <a:srgbClr val="444444"/>
                </a:solidFill>
                <a:highlight>
                  <a:srgbClr val="FFFFFF"/>
                </a:highlight>
              </a:rPr>
              <a:t>Now, when </a:t>
            </a:r>
            <a:r>
              <a:rPr b="1" lang="en-GB" sz="1750">
                <a:solidFill>
                  <a:srgbClr val="444444"/>
                </a:solidFill>
                <a:highlight>
                  <a:srgbClr val="FFFFFF"/>
                </a:highlight>
                <a:uFill>
                  <a:noFill/>
                </a:uFill>
                <a:hlinkClick r:id="rId11">
                  <a:extLst>
                    <a:ext uri="{A12FA001-AC4F-418D-AE19-62706E023703}">
                      <ahyp:hlinkClr val="tx"/>
                    </a:ext>
                  </a:extLst>
                </a:hlinkClick>
              </a:rPr>
              <a:t>storms</a:t>
            </a:r>
            <a:r>
              <a:rPr b="1" lang="en-GB" sz="1750">
                <a:solidFill>
                  <a:srgbClr val="444444"/>
                </a:solidFill>
                <a:highlight>
                  <a:srgbClr val="FFFFFF"/>
                </a:highlight>
              </a:rPr>
              <a:t> of Fate o'ercast</a:t>
            </a:r>
            <a:endParaRPr b="1" sz="1750">
              <a:solidFill>
                <a:srgbClr val="444444"/>
              </a:solidFill>
              <a:highlight>
                <a:srgbClr val="FFFFFF"/>
              </a:highlight>
            </a:endParaRPr>
          </a:p>
          <a:p>
            <a:pPr indent="0" lvl="0" marL="0" rtl="0" algn="l">
              <a:spcBef>
                <a:spcPts val="0"/>
              </a:spcBef>
              <a:spcAft>
                <a:spcPts val="0"/>
              </a:spcAft>
              <a:buClr>
                <a:schemeClr val="dk1"/>
              </a:buClr>
              <a:buSzPct val="62857"/>
              <a:buFont typeface="Arial"/>
              <a:buNone/>
            </a:pPr>
            <a:r>
              <a:rPr b="1" lang="en-GB" sz="1750">
                <a:solidFill>
                  <a:srgbClr val="444444"/>
                </a:solidFill>
                <a:highlight>
                  <a:srgbClr val="FFFFFF"/>
                </a:highlight>
              </a:rPr>
              <a:t>Darkly my </a:t>
            </a:r>
            <a:r>
              <a:rPr b="1" lang="en-GB" sz="1750">
                <a:solidFill>
                  <a:srgbClr val="444444"/>
                </a:solidFill>
                <a:highlight>
                  <a:srgbClr val="FFFFFF"/>
                </a:highlight>
                <a:uFill>
                  <a:noFill/>
                </a:uFill>
                <a:hlinkClick r:id="rId12">
                  <a:extLst>
                    <a:ext uri="{A12FA001-AC4F-418D-AE19-62706E023703}">
                      <ahyp:hlinkClr val="tx"/>
                    </a:ext>
                  </a:extLst>
                </a:hlinkClick>
              </a:rPr>
              <a:t>Present</a:t>
            </a:r>
            <a:r>
              <a:rPr b="1" lang="en-GB" sz="1750">
                <a:solidFill>
                  <a:srgbClr val="444444"/>
                </a:solidFill>
                <a:highlight>
                  <a:srgbClr val="FFFFFF"/>
                </a:highlight>
              </a:rPr>
              <a:t> and my Past,</a:t>
            </a:r>
            <a:endParaRPr b="1" sz="1750">
              <a:solidFill>
                <a:srgbClr val="444444"/>
              </a:solidFill>
              <a:highlight>
                <a:srgbClr val="FFFFFF"/>
              </a:highlight>
            </a:endParaRPr>
          </a:p>
          <a:p>
            <a:pPr indent="0" lvl="0" marL="0" rtl="0" algn="l">
              <a:spcBef>
                <a:spcPts val="0"/>
              </a:spcBef>
              <a:spcAft>
                <a:spcPts val="0"/>
              </a:spcAft>
              <a:buClr>
                <a:schemeClr val="dk1"/>
              </a:buClr>
              <a:buSzPct val="62857"/>
              <a:buFont typeface="Arial"/>
              <a:buNone/>
            </a:pPr>
            <a:r>
              <a:rPr b="1" lang="en-GB" sz="1750">
                <a:solidFill>
                  <a:srgbClr val="444444"/>
                </a:solidFill>
                <a:highlight>
                  <a:srgbClr val="FFFFFF"/>
                </a:highlight>
              </a:rPr>
              <a:t>Let my </a:t>
            </a:r>
            <a:r>
              <a:rPr b="1" lang="en-GB" sz="1750">
                <a:solidFill>
                  <a:srgbClr val="444444"/>
                </a:solidFill>
                <a:highlight>
                  <a:srgbClr val="FFFFFF"/>
                </a:highlight>
                <a:uFill>
                  <a:noFill/>
                </a:uFill>
                <a:hlinkClick r:id="rId13">
                  <a:extLst>
                    <a:ext uri="{A12FA001-AC4F-418D-AE19-62706E023703}">
                      <ahyp:hlinkClr val="tx"/>
                    </a:ext>
                  </a:extLst>
                </a:hlinkClick>
              </a:rPr>
              <a:t>Future</a:t>
            </a:r>
            <a:r>
              <a:rPr b="1" lang="en-GB" sz="1750">
                <a:solidFill>
                  <a:srgbClr val="444444"/>
                </a:solidFill>
                <a:highlight>
                  <a:srgbClr val="FFFFFF"/>
                </a:highlight>
              </a:rPr>
              <a:t> radiant shine</a:t>
            </a:r>
            <a:endParaRPr b="1" sz="1750">
              <a:solidFill>
                <a:srgbClr val="444444"/>
              </a:solidFill>
              <a:highlight>
                <a:srgbClr val="FFFFFF"/>
              </a:highlight>
            </a:endParaRPr>
          </a:p>
          <a:p>
            <a:pPr indent="0" lvl="0" marL="0" rtl="0" algn="l">
              <a:spcBef>
                <a:spcPts val="0"/>
              </a:spcBef>
              <a:spcAft>
                <a:spcPts val="0"/>
              </a:spcAft>
              <a:buNone/>
            </a:pPr>
            <a:r>
              <a:rPr b="1" lang="en-GB" sz="1750">
                <a:solidFill>
                  <a:srgbClr val="444444"/>
                </a:solidFill>
                <a:highlight>
                  <a:srgbClr val="FFFFFF"/>
                </a:highlight>
              </a:rPr>
              <a:t>With </a:t>
            </a:r>
            <a:r>
              <a:rPr b="1" lang="en-GB" sz="1750">
                <a:solidFill>
                  <a:srgbClr val="444444"/>
                </a:solidFill>
                <a:highlight>
                  <a:srgbClr val="FFFFFF"/>
                </a:highlight>
                <a:uFill>
                  <a:noFill/>
                </a:uFill>
                <a:hlinkClick r:id="rId14">
                  <a:extLst>
                    <a:ext uri="{A12FA001-AC4F-418D-AE19-62706E023703}">
                      <ahyp:hlinkClr val="tx"/>
                    </a:ext>
                  </a:extLst>
                </a:hlinkClick>
              </a:rPr>
              <a:t>sweet</a:t>
            </a:r>
            <a:r>
              <a:rPr b="1" lang="en-GB" sz="1750">
                <a:solidFill>
                  <a:srgbClr val="444444"/>
                </a:solidFill>
                <a:highlight>
                  <a:srgbClr val="FFFFFF"/>
                </a:highlight>
              </a:rPr>
              <a:t> hopes of thee and thine!</a:t>
            </a:r>
            <a:endParaRPr b="1"/>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420950" y="75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CECE"/>
                </a:solidFill>
              </a:rPr>
              <a:t>T</a:t>
            </a:r>
            <a:r>
              <a:rPr lang="en-GB">
                <a:solidFill>
                  <a:srgbClr val="FFCECE"/>
                </a:solidFill>
              </a:rPr>
              <a:t>he world</a:t>
            </a:r>
            <a:endParaRPr>
              <a:solidFill>
                <a:srgbClr val="FFCECE"/>
              </a:solidFill>
            </a:endParaRPr>
          </a:p>
        </p:txBody>
      </p:sp>
      <p:sp>
        <p:nvSpPr>
          <p:cNvPr id="62" name="Google Shape;62;p14"/>
          <p:cNvSpPr txBox="1"/>
          <p:nvPr>
            <p:ph idx="1" type="body"/>
          </p:nvPr>
        </p:nvSpPr>
        <p:spPr>
          <a:xfrm>
            <a:off x="51050" y="858375"/>
            <a:ext cx="4348500" cy="476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A64D79"/>
              </a:buClr>
              <a:buSzPts val="1800"/>
              <a:buChar char="●"/>
            </a:pPr>
            <a:r>
              <a:rPr lang="en-GB">
                <a:solidFill>
                  <a:srgbClr val="A64D79"/>
                </a:solidFill>
              </a:rPr>
              <a:t>It is weird that the world even exists</a:t>
            </a:r>
            <a:endParaRPr>
              <a:solidFill>
                <a:srgbClr val="A64D79"/>
              </a:solidFill>
            </a:endParaRPr>
          </a:p>
          <a:p>
            <a:pPr indent="-342900" lvl="0" marL="457200" rtl="0" algn="l">
              <a:spcBef>
                <a:spcPts val="0"/>
              </a:spcBef>
              <a:spcAft>
                <a:spcPts val="0"/>
              </a:spcAft>
              <a:buClr>
                <a:srgbClr val="A64D79"/>
              </a:buClr>
              <a:buSzPts val="1800"/>
              <a:buChar char="●"/>
            </a:pPr>
            <a:r>
              <a:rPr lang="en-GB">
                <a:solidFill>
                  <a:srgbClr val="A64D79"/>
                </a:solidFill>
              </a:rPr>
              <a:t>All things in are impermanent</a:t>
            </a:r>
            <a:endParaRPr>
              <a:solidFill>
                <a:srgbClr val="A64D79"/>
              </a:solidFill>
            </a:endParaRPr>
          </a:p>
          <a:p>
            <a:pPr indent="-342900" lvl="0" marL="457200" rtl="0" algn="l">
              <a:spcBef>
                <a:spcPts val="0"/>
              </a:spcBef>
              <a:spcAft>
                <a:spcPts val="0"/>
              </a:spcAft>
              <a:buClr>
                <a:srgbClr val="A64D79"/>
              </a:buClr>
              <a:buSzPts val="1800"/>
              <a:buChar char="●"/>
            </a:pPr>
            <a:r>
              <a:rPr lang="en-GB">
                <a:solidFill>
                  <a:srgbClr val="A64D79"/>
                </a:solidFill>
              </a:rPr>
              <a:t>Without a mind in the world, there would not be any structure or meaning, merely the interactions of atoms.</a:t>
            </a:r>
            <a:endParaRPr>
              <a:solidFill>
                <a:srgbClr val="A64D79"/>
              </a:solidFill>
            </a:endParaRPr>
          </a:p>
          <a:p>
            <a:pPr indent="-342900" lvl="0" marL="457200" rtl="0" algn="l">
              <a:spcBef>
                <a:spcPts val="0"/>
              </a:spcBef>
              <a:spcAft>
                <a:spcPts val="0"/>
              </a:spcAft>
              <a:buClr>
                <a:srgbClr val="A64D79"/>
              </a:buClr>
              <a:buSzPts val="1800"/>
              <a:buChar char="●"/>
            </a:pPr>
            <a:r>
              <a:rPr lang="en-GB">
                <a:solidFill>
                  <a:srgbClr val="A64D79"/>
                </a:solidFill>
              </a:rPr>
              <a:t>There’s more to this world than we can ever hope to know.</a:t>
            </a:r>
            <a:endParaRPr>
              <a:solidFill>
                <a:srgbClr val="A64D79"/>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32"/>
          <p:cNvSpPr txBox="1"/>
          <p:nvPr/>
        </p:nvSpPr>
        <p:spPr>
          <a:xfrm>
            <a:off x="4790575" y="3068150"/>
            <a:ext cx="4134900" cy="194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900"/>
              <a:t>-	</a:t>
            </a:r>
            <a:r>
              <a:rPr lang="en-GB" sz="1900"/>
              <a:t>Oven, facilitator of lasagne </a:t>
            </a:r>
            <a:endParaRPr sz="1900"/>
          </a:p>
          <a:p>
            <a:pPr indent="0" lvl="0" marL="0" rtl="0" algn="l">
              <a:spcBef>
                <a:spcPts val="0"/>
              </a:spcBef>
              <a:spcAft>
                <a:spcPts val="0"/>
              </a:spcAft>
              <a:buNone/>
            </a:pPr>
            <a:r>
              <a:rPr lang="en-GB" sz="1900"/>
              <a:t>-	Oven in of the hot cold eat food.</a:t>
            </a:r>
            <a:endParaRPr sz="1900"/>
          </a:p>
          <a:p>
            <a:pPr indent="0" lvl="0" marL="0" rtl="0" algn="l">
              <a:spcBef>
                <a:spcPts val="0"/>
              </a:spcBef>
              <a:spcAft>
                <a:spcPts val="0"/>
              </a:spcAft>
              <a:buNone/>
            </a:pPr>
            <a:r>
              <a:rPr lang="en-GB" sz="1900"/>
              <a:t>-	Thus reminder by Jon’s</a:t>
            </a:r>
            <a:endParaRPr sz="1900"/>
          </a:p>
          <a:p>
            <a:pPr indent="0" lvl="0" marL="0" rtl="0" algn="l">
              <a:spcBef>
                <a:spcPts val="0"/>
              </a:spcBef>
              <a:spcAft>
                <a:spcPts val="0"/>
              </a:spcAft>
              <a:buNone/>
            </a:pPr>
            <a:r>
              <a:rPr lang="en-GB" sz="1900"/>
              <a:t>-	Self </a:t>
            </a:r>
            <a:r>
              <a:rPr lang="en-GB" sz="1900"/>
              <a:t>improvement</a:t>
            </a:r>
            <a:r>
              <a:rPr lang="en-GB" sz="1900"/>
              <a:t> of in the oven </a:t>
            </a:r>
            <a:endParaRPr sz="1900"/>
          </a:p>
          <a:p>
            <a:pPr indent="0" lvl="0" marL="0" rtl="0" algn="l">
              <a:spcBef>
                <a:spcPts val="0"/>
              </a:spcBef>
              <a:spcAft>
                <a:spcPts val="0"/>
              </a:spcAft>
              <a:buNone/>
            </a:pPr>
            <a:r>
              <a:rPr lang="en-GB" sz="1900"/>
              <a:t>-	garfield of out the oven.</a:t>
            </a:r>
            <a:endParaRPr sz="1900"/>
          </a:p>
        </p:txBody>
      </p:sp>
      <p:sp>
        <p:nvSpPr>
          <p:cNvPr id="176" name="Google Shape;176;p32"/>
          <p:cNvSpPr txBox="1"/>
          <p:nvPr/>
        </p:nvSpPr>
        <p:spPr>
          <a:xfrm>
            <a:off x="-100850" y="1076325"/>
            <a:ext cx="3395400" cy="84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4300" u="sng"/>
              <a:t>In conclusion </a:t>
            </a:r>
            <a:endParaRPr sz="4300" u="sng"/>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0" name="Shape 180"/>
        <p:cNvGrpSpPr/>
        <p:nvPr/>
      </p:nvGrpSpPr>
      <p:grpSpPr>
        <a:xfrm>
          <a:off x="0" y="0"/>
          <a:ext cx="0" cy="0"/>
          <a:chOff x="0" y="0"/>
          <a:chExt cx="0" cy="0"/>
        </a:xfrm>
      </p:grpSpPr>
      <p:sp>
        <p:nvSpPr>
          <p:cNvPr id="181" name="Google Shape;181;p33"/>
          <p:cNvSpPr txBox="1"/>
          <p:nvPr>
            <p:ph type="title"/>
          </p:nvPr>
        </p:nvSpPr>
        <p:spPr>
          <a:xfrm>
            <a:off x="1563975" y="579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Questions?</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People	</a:t>
            </a:r>
            <a:endParaRPr>
              <a:solidFill>
                <a:schemeClr val="lt1"/>
              </a:solidFill>
            </a:endParaRPr>
          </a:p>
        </p:txBody>
      </p:sp>
      <p:sp>
        <p:nvSpPr>
          <p:cNvPr id="68" name="Google Shape;68;p15"/>
          <p:cNvSpPr txBox="1"/>
          <p:nvPr>
            <p:ph idx="1" type="body"/>
          </p:nvPr>
        </p:nvSpPr>
        <p:spPr>
          <a:xfrm>
            <a:off x="3228050" y="2245050"/>
            <a:ext cx="3991500" cy="2672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lt1"/>
              </a:buClr>
              <a:buSzPts val="1800"/>
              <a:buChar char="●"/>
            </a:pPr>
            <a:r>
              <a:rPr lang="en-GB">
                <a:solidFill>
                  <a:schemeClr val="lt1"/>
                </a:solidFill>
              </a:rPr>
              <a:t>It’s not worth getting angry at a person, nor insulting them.</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People are more alike than unalike.</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Everyone has something to teach you, if you’re open to being taught.</a:t>
            </a:r>
            <a:endParaRPr>
              <a:solidFill>
                <a:schemeClr val="lt1"/>
              </a:solidFill>
            </a:endParaRPr>
          </a:p>
          <a:p>
            <a:pPr indent="0" lvl="0" marL="0" rtl="0" algn="l">
              <a:spcBef>
                <a:spcPts val="1200"/>
              </a:spcBef>
              <a:spcAft>
                <a:spcPts val="1200"/>
              </a:spcAft>
              <a:buNone/>
            </a:pPr>
            <a:r>
              <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Zeusie &lt;3</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GB">
                <a:solidFill>
                  <a:schemeClr val="lt1"/>
                </a:solidFill>
              </a:rPr>
              <a:t>He is the beginning, he is the end.</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He is the Alpha, the Omega.</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He will watch the world </a:t>
            </a:r>
            <a:r>
              <a:rPr lang="en-GB">
                <a:solidFill>
                  <a:schemeClr val="lt1"/>
                </a:solidFill>
              </a:rPr>
              <a:t>dissolve</a:t>
            </a:r>
            <a:r>
              <a:rPr lang="en-GB">
                <a:solidFill>
                  <a:schemeClr val="lt1"/>
                </a:solidFill>
              </a:rPr>
              <a:t> when time has come to an end and he will remember us.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He’s sooooo fluffy</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His </a:t>
            </a:r>
            <a:r>
              <a:rPr lang="en-GB">
                <a:solidFill>
                  <a:schemeClr val="lt1"/>
                </a:solidFill>
              </a:rPr>
              <a:t>happiness</a:t>
            </a:r>
            <a:r>
              <a:rPr lang="en-GB">
                <a:solidFill>
                  <a:schemeClr val="lt1"/>
                </a:solidFill>
              </a:rPr>
              <a:t> is contagious, this is because a part of all of us lives in him</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He loves all, for he knows all and forgives our failings</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We should all be more like Zeusie</a:t>
            </a:r>
            <a:endParaRPr>
              <a:solidFill>
                <a:schemeClr val="lt1"/>
              </a:solidFill>
            </a:endParaRPr>
          </a:p>
          <a:p>
            <a:pPr indent="-342900" lvl="0" marL="457200" rtl="0" algn="l">
              <a:spcBef>
                <a:spcPts val="0"/>
              </a:spcBef>
              <a:spcAft>
                <a:spcPts val="0"/>
              </a:spcAft>
              <a:buClr>
                <a:schemeClr val="lt1"/>
              </a:buClr>
              <a:buSzPts val="1800"/>
              <a:buChar char="●"/>
            </a:pPr>
            <a:r>
              <a:rPr lang="en-GB">
                <a:solidFill>
                  <a:schemeClr val="lt1"/>
                </a:solidFill>
              </a:rPr>
              <a:t>No thought, head empty</a:t>
            </a:r>
            <a:endParaRPr>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7"/>
          <p:cNvSpPr txBox="1"/>
          <p:nvPr>
            <p:ph type="title"/>
          </p:nvPr>
        </p:nvSpPr>
        <p:spPr>
          <a:xfrm>
            <a:off x="252875" y="1929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makes life difficult</a:t>
            </a:r>
            <a:endParaRPr/>
          </a:p>
        </p:txBody>
      </p:sp>
      <p:sp>
        <p:nvSpPr>
          <p:cNvPr id="80" name="Google Shape;80;p17"/>
          <p:cNvSpPr txBox="1"/>
          <p:nvPr>
            <p:ph idx="1" type="body"/>
          </p:nvPr>
        </p:nvSpPr>
        <p:spPr>
          <a:xfrm>
            <a:off x="135225" y="19960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FFCECE"/>
              </a:buClr>
              <a:buSzPts val="1800"/>
              <a:buChar char="●"/>
            </a:pPr>
            <a:r>
              <a:rPr lang="en-GB">
                <a:solidFill>
                  <a:srgbClr val="FFCECE"/>
                </a:solidFill>
              </a:rPr>
              <a:t>We do not know what we want out of life</a:t>
            </a:r>
            <a:endParaRPr>
              <a:solidFill>
                <a:srgbClr val="FFCECE"/>
              </a:solidFill>
            </a:endParaRPr>
          </a:p>
          <a:p>
            <a:pPr indent="-342900" lvl="0" marL="457200" rtl="0" algn="l">
              <a:spcBef>
                <a:spcPts val="0"/>
              </a:spcBef>
              <a:spcAft>
                <a:spcPts val="0"/>
              </a:spcAft>
              <a:buClr>
                <a:srgbClr val="FFCECE"/>
              </a:buClr>
              <a:buSzPts val="1800"/>
              <a:buChar char="●"/>
            </a:pPr>
            <a:r>
              <a:rPr lang="en-GB">
                <a:solidFill>
                  <a:srgbClr val="FFCECE"/>
                </a:solidFill>
              </a:rPr>
              <a:t>We are held back by ourselves</a:t>
            </a:r>
            <a:endParaRPr>
              <a:solidFill>
                <a:srgbClr val="FFCECE"/>
              </a:solidFill>
            </a:endParaRPr>
          </a:p>
          <a:p>
            <a:pPr indent="-342900" lvl="0" marL="457200" rtl="0" algn="l">
              <a:spcBef>
                <a:spcPts val="0"/>
              </a:spcBef>
              <a:spcAft>
                <a:spcPts val="0"/>
              </a:spcAft>
              <a:buClr>
                <a:srgbClr val="FFCECE"/>
              </a:buClr>
              <a:buSzPts val="1800"/>
              <a:buChar char="●"/>
            </a:pPr>
            <a:r>
              <a:rPr lang="en-GB">
                <a:solidFill>
                  <a:srgbClr val="FFCECE"/>
                </a:solidFill>
              </a:rPr>
              <a:t>We have a limited life span</a:t>
            </a:r>
            <a:endParaRPr>
              <a:solidFill>
                <a:srgbClr val="FFCECE"/>
              </a:solidFill>
            </a:endParaRPr>
          </a:p>
          <a:p>
            <a:pPr indent="-342900" lvl="0" marL="457200" rtl="0" algn="l">
              <a:spcBef>
                <a:spcPts val="0"/>
              </a:spcBef>
              <a:spcAft>
                <a:spcPts val="0"/>
              </a:spcAft>
              <a:buClr>
                <a:srgbClr val="FFCECE"/>
              </a:buClr>
              <a:buSzPts val="1800"/>
              <a:buChar char="●"/>
            </a:pPr>
            <a:r>
              <a:rPr lang="en-GB">
                <a:solidFill>
                  <a:srgbClr val="FFCECE"/>
                </a:solidFill>
              </a:rPr>
              <a:t>Life is unpredictable</a:t>
            </a:r>
            <a:endParaRPr>
              <a:solidFill>
                <a:srgbClr val="FFCECE"/>
              </a:solidFill>
            </a:endParaRPr>
          </a:p>
          <a:p>
            <a:pPr indent="-342900" lvl="0" marL="457200" rtl="0" algn="l">
              <a:spcBef>
                <a:spcPts val="0"/>
              </a:spcBef>
              <a:spcAft>
                <a:spcPts val="0"/>
              </a:spcAft>
              <a:buClr>
                <a:srgbClr val="FFCECE"/>
              </a:buClr>
              <a:buSzPts val="1800"/>
              <a:buChar char="●"/>
            </a:pPr>
            <a:r>
              <a:rPr lang="en-GB">
                <a:solidFill>
                  <a:srgbClr val="FFCECE"/>
                </a:solidFill>
              </a:rPr>
              <a:t>Life is full of pain and hardships</a:t>
            </a:r>
            <a:endParaRPr>
              <a:solidFill>
                <a:srgbClr val="FFCECE"/>
              </a:solidFill>
            </a:endParaRPr>
          </a:p>
          <a:p>
            <a:pPr indent="-342900" lvl="0" marL="457200" rtl="0" algn="l">
              <a:spcBef>
                <a:spcPts val="0"/>
              </a:spcBef>
              <a:spcAft>
                <a:spcPts val="0"/>
              </a:spcAft>
              <a:buClr>
                <a:srgbClr val="FFCECE"/>
              </a:buClr>
              <a:buSzPts val="1800"/>
              <a:buChar char="●"/>
            </a:pPr>
            <a:r>
              <a:rPr lang="en-GB">
                <a:solidFill>
                  <a:srgbClr val="FFCECE"/>
                </a:solidFill>
              </a:rPr>
              <a:t>Knowledge of mortality</a:t>
            </a:r>
            <a:endParaRPr>
              <a:solidFill>
                <a:srgbClr val="FFCEC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5471325" y="361325"/>
            <a:ext cx="3538200" cy="367800"/>
          </a:xfrm>
          <a:prstGeom prst="rect">
            <a:avLst/>
          </a:prstGeom>
          <a:solidFill>
            <a:srgbClr val="C9DAF8"/>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120"/>
              <a:t>How to be a person?</a:t>
            </a:r>
            <a:endParaRPr sz="2120"/>
          </a:p>
        </p:txBody>
      </p:sp>
      <p:sp>
        <p:nvSpPr>
          <p:cNvPr id="86" name="Google Shape;86;p18"/>
          <p:cNvSpPr txBox="1"/>
          <p:nvPr>
            <p:ph idx="1" type="body"/>
          </p:nvPr>
        </p:nvSpPr>
        <p:spPr>
          <a:xfrm>
            <a:off x="5471325" y="729125"/>
            <a:ext cx="3538200" cy="2734200"/>
          </a:xfrm>
          <a:prstGeom prst="rect">
            <a:avLst/>
          </a:prstGeom>
          <a:solidFill>
            <a:srgbClr val="CFE2F3"/>
          </a:solidFill>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Clr>
                <a:schemeClr val="dk1"/>
              </a:buClr>
              <a:buSzPct val="100000"/>
              <a:buChar char="●"/>
            </a:pPr>
            <a:r>
              <a:rPr lang="en-GB">
                <a:solidFill>
                  <a:schemeClr val="dk1"/>
                </a:solidFill>
              </a:rPr>
              <a:t>There’s no use trying to be perfect, only being better than you were yesterday</a:t>
            </a: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You are imperfect, you are flawed, embrace this and you will be less so.</a:t>
            </a: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You cannot control what happens to you, only how you respond</a:t>
            </a: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As a human, you can do the kinds of things you admire in other people, for they are but humans too</a:t>
            </a: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You cannot get anywhere without first knowing yourself, start there.</a:t>
            </a:r>
            <a:endParaRPr>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0" name="Shape 90"/>
        <p:cNvGrpSpPr/>
        <p:nvPr/>
      </p:nvGrpSpPr>
      <p:grpSpPr>
        <a:xfrm>
          <a:off x="0" y="0"/>
          <a:ext cx="0" cy="0"/>
          <a:chOff x="0" y="0"/>
          <a:chExt cx="0" cy="0"/>
        </a:xfrm>
      </p:grpSpPr>
      <p:sp>
        <p:nvSpPr>
          <p:cNvPr id="91" name="Google Shape;91;p19"/>
          <p:cNvSpPr txBox="1"/>
          <p:nvPr>
            <p:ph idx="1" type="body"/>
          </p:nvPr>
        </p:nvSpPr>
        <p:spPr>
          <a:xfrm>
            <a:off x="252925" y="1151950"/>
            <a:ext cx="1814700" cy="1916100"/>
          </a:xfrm>
          <a:prstGeom prst="rect">
            <a:avLst/>
          </a:prstGeom>
          <a:solidFill>
            <a:srgbClr val="D9D2E9"/>
          </a:solidFill>
        </p:spPr>
        <p:txBody>
          <a:bodyPr anchorCtr="0" anchor="t" bIns="91425" lIns="91425" spcFirstLastPara="1" rIns="91425" wrap="square" tIns="91425">
            <a:normAutofit fontScale="47500"/>
          </a:bodyPr>
          <a:lstStyle/>
          <a:p>
            <a:pPr indent="0" lvl="0" marL="0" rtl="0" algn="l">
              <a:spcBef>
                <a:spcPts val="0"/>
              </a:spcBef>
              <a:spcAft>
                <a:spcPts val="0"/>
              </a:spcAft>
              <a:buNone/>
            </a:pPr>
            <a:r>
              <a:rPr lang="en-GB">
                <a:solidFill>
                  <a:schemeClr val="dk1"/>
                </a:solidFill>
              </a:rPr>
              <a:t>Simple</a:t>
            </a:r>
            <a:endParaRPr>
              <a:solidFill>
                <a:schemeClr val="dk1"/>
              </a:solidFill>
            </a:endParaRPr>
          </a:p>
          <a:p>
            <a:pPr indent="-282892" lvl="0" marL="457200" rtl="0" algn="l">
              <a:spcBef>
                <a:spcPts val="1200"/>
              </a:spcBef>
              <a:spcAft>
                <a:spcPts val="0"/>
              </a:spcAft>
              <a:buClr>
                <a:schemeClr val="dk1"/>
              </a:buClr>
              <a:buSzPct val="100000"/>
              <a:buChar char="●"/>
            </a:pPr>
            <a:r>
              <a:rPr lang="en-GB">
                <a:solidFill>
                  <a:schemeClr val="dk1"/>
                </a:solidFill>
              </a:rPr>
              <a:t>I</a:t>
            </a:r>
            <a:r>
              <a:rPr lang="en-GB">
                <a:solidFill>
                  <a:schemeClr val="dk1"/>
                </a:solidFill>
              </a:rPr>
              <a:t>t is called the oven</a:t>
            </a:r>
            <a:endParaRPr>
              <a:solidFill>
                <a:schemeClr val="dk1"/>
              </a:solidFill>
            </a:endParaRPr>
          </a:p>
          <a:p>
            <a:pPr indent="-282892" lvl="0" marL="457200" rtl="0" algn="l">
              <a:spcBef>
                <a:spcPts val="0"/>
              </a:spcBef>
              <a:spcAft>
                <a:spcPts val="0"/>
              </a:spcAft>
              <a:buClr>
                <a:schemeClr val="dk1"/>
              </a:buClr>
              <a:buSzPct val="100000"/>
              <a:buChar char="●"/>
            </a:pPr>
            <a:r>
              <a:rPr lang="en-GB">
                <a:solidFill>
                  <a:schemeClr val="dk1"/>
                </a:solidFill>
              </a:rPr>
              <a:t>You of in the cold food</a:t>
            </a:r>
            <a:endParaRPr>
              <a:solidFill>
                <a:schemeClr val="dk1"/>
              </a:solidFill>
            </a:endParaRPr>
          </a:p>
          <a:p>
            <a:pPr indent="-282892" lvl="0" marL="457200" rtl="0" algn="l">
              <a:spcBef>
                <a:spcPts val="0"/>
              </a:spcBef>
              <a:spcAft>
                <a:spcPts val="0"/>
              </a:spcAft>
              <a:buClr>
                <a:schemeClr val="dk1"/>
              </a:buClr>
              <a:buSzPct val="100000"/>
              <a:buChar char="●"/>
            </a:pPr>
            <a:r>
              <a:rPr lang="en-GB">
                <a:solidFill>
                  <a:schemeClr val="dk1"/>
                </a:solidFill>
              </a:rPr>
              <a:t>Of out hot eat </a:t>
            </a:r>
            <a:r>
              <a:rPr lang="en-GB">
                <a:solidFill>
                  <a:schemeClr val="dk1"/>
                </a:solidFill>
              </a:rPr>
              <a:t>t</a:t>
            </a:r>
            <a:r>
              <a:rPr lang="en-GB">
                <a:solidFill>
                  <a:schemeClr val="dk1"/>
                </a:solidFill>
              </a:rPr>
              <a:t>he food</a:t>
            </a:r>
            <a:endParaRPr>
              <a:solidFill>
                <a:schemeClr val="dk1"/>
              </a:solidFill>
            </a:endParaRPr>
          </a:p>
          <a:p>
            <a:pPr indent="-282892" lvl="0" marL="457200" rtl="0" algn="l">
              <a:spcBef>
                <a:spcPts val="0"/>
              </a:spcBef>
              <a:spcAft>
                <a:spcPts val="0"/>
              </a:spcAft>
              <a:buClr>
                <a:schemeClr val="dk1"/>
              </a:buClr>
              <a:buSzPct val="100000"/>
              <a:buChar char="●"/>
            </a:pPr>
            <a:r>
              <a:rPr lang="en-GB">
                <a:solidFill>
                  <a:schemeClr val="dk1"/>
                </a:solidFill>
              </a:rPr>
              <a:t>Misnomer of in the oven</a:t>
            </a:r>
            <a:endParaRPr>
              <a:solidFill>
                <a:schemeClr val="dk1"/>
              </a:solidFill>
            </a:endParaRPr>
          </a:p>
          <a:p>
            <a:pPr indent="-282892" lvl="0" marL="457200" rtl="0" algn="l">
              <a:spcBef>
                <a:spcPts val="0"/>
              </a:spcBef>
              <a:spcAft>
                <a:spcPts val="0"/>
              </a:spcAft>
              <a:buClr>
                <a:schemeClr val="dk1"/>
              </a:buClr>
              <a:buSzPct val="100000"/>
              <a:buChar char="●"/>
            </a:pPr>
            <a:r>
              <a:rPr lang="en-GB">
                <a:solidFill>
                  <a:schemeClr val="dk1"/>
                </a:solidFill>
              </a:rPr>
              <a:t>Name hot eat the why why?</a:t>
            </a:r>
            <a:endParaRPr>
              <a:solidFill>
                <a:schemeClr val="dk1"/>
              </a:solidFill>
            </a:endParaRPr>
          </a:p>
          <a:p>
            <a:pPr indent="-282892" lvl="0" marL="457200" rtl="0" algn="l">
              <a:spcBef>
                <a:spcPts val="0"/>
              </a:spcBef>
              <a:spcAft>
                <a:spcPts val="0"/>
              </a:spcAft>
              <a:buClr>
                <a:schemeClr val="dk1"/>
              </a:buClr>
              <a:buSzPct val="100000"/>
              <a:buChar char="●"/>
            </a:pPr>
            <a:r>
              <a:rPr lang="en-GB">
                <a:solidFill>
                  <a:schemeClr val="dk1"/>
                </a:solidFill>
              </a:rPr>
              <a:t>Garfields </a:t>
            </a:r>
            <a:r>
              <a:rPr lang="en-GB">
                <a:solidFill>
                  <a:schemeClr val="dk1"/>
                </a:solidFill>
              </a:rPr>
              <a:t>lasagne</a:t>
            </a:r>
            <a:r>
              <a:rPr lang="en-GB">
                <a:solidFill>
                  <a:schemeClr val="dk1"/>
                </a:solidFill>
              </a:rPr>
              <a:t> in of the make out food is where</a:t>
            </a:r>
            <a:endParaRPr>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20"/>
          <p:cNvSpPr txBox="1"/>
          <p:nvPr>
            <p:ph type="title"/>
          </p:nvPr>
        </p:nvSpPr>
        <p:spPr>
          <a:xfrm>
            <a:off x="3513025" y="8667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0000"/>
                </a:solidFill>
              </a:rPr>
              <a:t>What can we do about it?</a:t>
            </a:r>
            <a:endParaRPr>
              <a:solidFill>
                <a:srgbClr val="FF0000"/>
              </a:solidFill>
            </a:endParaRPr>
          </a:p>
        </p:txBody>
      </p:sp>
      <p:sp>
        <p:nvSpPr>
          <p:cNvPr id="97" name="Google Shape;97;p20"/>
          <p:cNvSpPr txBox="1"/>
          <p:nvPr>
            <p:ph idx="1" type="body"/>
          </p:nvPr>
        </p:nvSpPr>
        <p:spPr>
          <a:xfrm>
            <a:off x="4378675" y="1496000"/>
            <a:ext cx="4962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0000"/>
                </a:solidFill>
              </a:rPr>
              <a:t>Nothing, the dice will land as they will.</a:t>
            </a:r>
            <a:br>
              <a:rPr lang="en-GB">
                <a:solidFill>
                  <a:srgbClr val="FF0000"/>
                </a:solidFill>
              </a:rPr>
            </a:br>
            <a:r>
              <a:rPr lang="en-GB">
                <a:solidFill>
                  <a:srgbClr val="FF0000"/>
                </a:solidFill>
              </a:rPr>
              <a:t>All you can do is accept the result and keep playing as best you can.</a:t>
            </a:r>
            <a:br>
              <a:rPr lang="en-GB">
                <a:solidFill>
                  <a:srgbClr val="FF0000"/>
                </a:solidFill>
              </a:rPr>
            </a:br>
            <a:r>
              <a:rPr lang="en-GB">
                <a:solidFill>
                  <a:srgbClr val="FF0000"/>
                </a:solidFill>
              </a:rPr>
              <a:t>Getting mad at dice for coming up on the wrong number would be illogical</a:t>
            </a:r>
            <a:endParaRPr>
              <a:solidFill>
                <a:srgbClr val="FF0000"/>
              </a:solidFill>
            </a:endParaRPr>
          </a:p>
          <a:p>
            <a:pPr indent="0" lvl="0" marL="0" rtl="0" algn="l">
              <a:spcBef>
                <a:spcPts val="1200"/>
              </a:spcBef>
              <a:spcAft>
                <a:spcPts val="1200"/>
              </a:spcAft>
              <a:buNone/>
            </a:pPr>
            <a:r>
              <a:rPr lang="en-GB">
                <a:solidFill>
                  <a:srgbClr val="FF0000"/>
                </a:solidFill>
              </a:rPr>
              <a:t>Why get mad at what life throws at you? You can try to improve things, certainly. But getting mad at it, unreasonable.</a:t>
            </a:r>
            <a:endParaRPr>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1" name="Shape 101"/>
        <p:cNvGrpSpPr/>
        <p:nvPr/>
      </p:nvGrpSpPr>
      <p:grpSpPr>
        <a:xfrm>
          <a:off x="0" y="0"/>
          <a:ext cx="0" cy="0"/>
          <a:chOff x="0" y="0"/>
          <a:chExt cx="0" cy="0"/>
        </a:xfrm>
      </p:grpSpPr>
      <p:sp>
        <p:nvSpPr>
          <p:cNvPr id="102" name="Google Shape;10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What do you really want</a:t>
            </a:r>
            <a:endParaRPr/>
          </a:p>
        </p:txBody>
      </p:sp>
      <p:sp>
        <p:nvSpPr>
          <p:cNvPr id="103" name="Google Shape;103;p21"/>
          <p:cNvSpPr txBox="1"/>
          <p:nvPr>
            <p:ph idx="1" type="body"/>
          </p:nvPr>
        </p:nvSpPr>
        <p:spPr>
          <a:xfrm>
            <a:off x="311700" y="1152475"/>
            <a:ext cx="3991500" cy="33276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Clr>
                <a:schemeClr val="dk1"/>
              </a:buClr>
              <a:buSzPct val="100000"/>
              <a:buChar char="●"/>
            </a:pPr>
            <a:r>
              <a:rPr lang="en-GB">
                <a:solidFill>
                  <a:schemeClr val="dk1"/>
                </a:solidFill>
              </a:rPr>
              <a:t>Our wants merely reflect a deeper need, though usually we do not need what we want.</a:t>
            </a: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To learn about yourself you must cast off judgement and listen to </a:t>
            </a:r>
            <a:r>
              <a:rPr lang="en-GB">
                <a:solidFill>
                  <a:schemeClr val="dk1"/>
                </a:solidFill>
              </a:rPr>
              <a:t>what your inner self tells you</a:t>
            </a: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We are all different so our needs differ, accept this and never judge without getting to know another.</a:t>
            </a: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Be open to learning more about yourself</a:t>
            </a:r>
            <a:endParaRPr>
              <a:solidFill>
                <a:schemeClr val="dk1"/>
              </a:solidFill>
            </a:endParaRPr>
          </a:p>
          <a:p>
            <a:pPr indent="-317182" lvl="0" marL="457200" rtl="0" algn="l">
              <a:spcBef>
                <a:spcPts val="0"/>
              </a:spcBef>
              <a:spcAft>
                <a:spcPts val="0"/>
              </a:spcAft>
              <a:buClr>
                <a:schemeClr val="dk1"/>
              </a:buClr>
              <a:buSzPct val="100000"/>
              <a:buChar char="●"/>
            </a:pPr>
            <a:r>
              <a:rPr lang="en-GB">
                <a:solidFill>
                  <a:schemeClr val="dk1"/>
                </a:solidFill>
              </a:rPr>
              <a:t>If you reach a conclusion using reasoning that could just as easily prove the opposite, you’re rationalizing.</a:t>
            </a:r>
            <a:endParaRPr>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